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67" r:id="rId1"/>
  </p:sldMasterIdLst>
  <p:notesMasterIdLst>
    <p:notesMasterId r:id="rId25"/>
  </p:notesMasterIdLst>
  <p:sldIdLst>
    <p:sldId id="3153" r:id="rId2"/>
    <p:sldId id="3152" r:id="rId3"/>
    <p:sldId id="3175" r:id="rId4"/>
    <p:sldId id="3155" r:id="rId5"/>
    <p:sldId id="3176" r:id="rId6"/>
    <p:sldId id="3157" r:id="rId7"/>
    <p:sldId id="3177" r:id="rId8"/>
    <p:sldId id="3159" r:id="rId9"/>
    <p:sldId id="3160" r:id="rId10"/>
    <p:sldId id="3173" r:id="rId11"/>
    <p:sldId id="3161" r:id="rId12"/>
    <p:sldId id="3181" r:id="rId13"/>
    <p:sldId id="3163" r:id="rId14"/>
    <p:sldId id="3164" r:id="rId15"/>
    <p:sldId id="3165" r:id="rId16"/>
    <p:sldId id="3166" r:id="rId17"/>
    <p:sldId id="3167" r:id="rId18"/>
    <p:sldId id="3168" r:id="rId19"/>
    <p:sldId id="3169" r:id="rId20"/>
    <p:sldId id="3170" r:id="rId21"/>
    <p:sldId id="3178" r:id="rId22"/>
    <p:sldId id="3179" r:id="rId23"/>
    <p:sldId id="3180" r:id="rId24"/>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112" userDrawn="1">
          <p15:clr>
            <a:srgbClr val="A4A3A4"/>
          </p15:clr>
        </p15:guide>
        <p15:guide id="2" pos="14830" userDrawn="1">
          <p15:clr>
            <a:srgbClr val="A4A3A4"/>
          </p15:clr>
        </p15:guide>
        <p15:guide id="3" pos="526" userDrawn="1">
          <p15:clr>
            <a:srgbClr val="A4A3A4"/>
          </p15:clr>
        </p15:guide>
        <p15:guide id="5" orient="horz" pos="528" userDrawn="1">
          <p15:clr>
            <a:srgbClr val="A4A3A4"/>
          </p15:clr>
        </p15:guide>
        <p15:guide id="41" pos="7678" userDrawn="1">
          <p15:clr>
            <a:srgbClr val="A4A3A4"/>
          </p15:clr>
        </p15:guide>
        <p15:guide id="46" orient="horz" pos="434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B8B8B8"/>
    <a:srgbClr val="54AEC9"/>
    <a:srgbClr val="06919A"/>
    <a:srgbClr val="242C35"/>
    <a:srgbClr val="566A86"/>
    <a:srgbClr val="525252"/>
    <a:srgbClr val="0E80C9"/>
    <a:srgbClr val="414E5E"/>
    <a:srgbClr val="384558"/>
    <a:srgbClr val="F1CB1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82" autoAdjust="0"/>
    <p:restoredTop sz="95992" autoAdjust="0"/>
  </p:normalViewPr>
  <p:slideViewPr>
    <p:cSldViewPr snapToGrid="0" snapToObjects="1">
      <p:cViewPr>
        <p:scale>
          <a:sx n="51" d="100"/>
          <a:sy n="51" d="100"/>
        </p:scale>
        <p:origin x="1008" y="2384"/>
      </p:cViewPr>
      <p:guideLst>
        <p:guide orient="horz" pos="8112"/>
        <p:guide pos="14830"/>
        <p:guide pos="526"/>
        <p:guide orient="horz" pos="528"/>
        <p:guide pos="7678"/>
        <p:guide orient="horz" pos="4344"/>
      </p:guideLst>
    </p:cSldViewPr>
  </p:slideViewPr>
  <p:notesTextViewPr>
    <p:cViewPr>
      <p:scale>
        <a:sx n="100" d="100"/>
        <a:sy n="100" d="100"/>
      </p:scale>
      <p:origin x="0" y="0"/>
    </p:cViewPr>
  </p:notesTextViewPr>
  <p:sorterViewPr>
    <p:cViewPr>
      <p:scale>
        <a:sx n="24" d="100"/>
        <a:sy n="24"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Lato Regular"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Lato Regular" charset="0"/>
              </a:defRPr>
            </a:lvl1pPr>
          </a:lstStyle>
          <a:p>
            <a:fld id="{EFC10EE1-B198-C942-8235-326C972CBB30}" type="datetimeFigureOut">
              <a:rPr lang="en-US" smtClean="0"/>
              <a:pPr/>
              <a:t>2/7/19</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Lato Regular"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Lato Regular" charset="0"/>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Lato Regular" charset="0"/>
        <a:ea typeface="+mn-ea"/>
        <a:cs typeface="+mn-cs"/>
      </a:defRPr>
    </a:lvl1pPr>
    <a:lvl2pPr marL="914217" algn="l" defTabSz="914217" rtl="0" eaLnBrk="1" latinLnBrk="0" hangingPunct="1">
      <a:defRPr sz="2400" b="0" i="0" kern="1200">
        <a:solidFill>
          <a:schemeClr val="tx1"/>
        </a:solidFill>
        <a:latin typeface="Lato Regular" charset="0"/>
        <a:ea typeface="+mn-ea"/>
        <a:cs typeface="+mn-cs"/>
      </a:defRPr>
    </a:lvl2pPr>
    <a:lvl3pPr marL="1828434" algn="l" defTabSz="914217" rtl="0" eaLnBrk="1" latinLnBrk="0" hangingPunct="1">
      <a:defRPr sz="2400" b="0" i="0" kern="1200">
        <a:solidFill>
          <a:schemeClr val="tx1"/>
        </a:solidFill>
        <a:latin typeface="Lato Regular" charset="0"/>
        <a:ea typeface="+mn-ea"/>
        <a:cs typeface="+mn-cs"/>
      </a:defRPr>
    </a:lvl3pPr>
    <a:lvl4pPr marL="2742651" algn="l" defTabSz="914217" rtl="0" eaLnBrk="1" latinLnBrk="0" hangingPunct="1">
      <a:defRPr sz="2400" b="0" i="0" kern="1200">
        <a:solidFill>
          <a:schemeClr val="tx1"/>
        </a:solidFill>
        <a:latin typeface="Lato Regular" charset="0"/>
        <a:ea typeface="+mn-ea"/>
        <a:cs typeface="+mn-cs"/>
      </a:defRPr>
    </a:lvl4pPr>
    <a:lvl5pPr marL="3656868" algn="l" defTabSz="914217" rtl="0" eaLnBrk="1" latinLnBrk="0" hangingPunct="1">
      <a:defRPr sz="2400" b="0" i="0" kern="1200">
        <a:solidFill>
          <a:schemeClr val="tx1"/>
        </a:solidFill>
        <a:latin typeface="Lato Regular" charset="0"/>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7434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9">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2996295" y="2473299"/>
            <a:ext cx="6601827" cy="8764707"/>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10">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10945473" y="5003582"/>
            <a:ext cx="10348955" cy="6509394"/>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ull Image">
    <p:spTree>
      <p:nvGrpSpPr>
        <p:cNvPr id="1" name=""/>
        <p:cNvGrpSpPr/>
        <p:nvPr/>
      </p:nvGrpSpPr>
      <p:grpSpPr>
        <a:xfrm>
          <a:off x="0" y="0"/>
          <a:ext cx="0" cy="0"/>
          <a:chOff x="0" y="0"/>
          <a:chExt cx="0" cy="0"/>
        </a:xfrm>
      </p:grpSpPr>
      <p:sp>
        <p:nvSpPr>
          <p:cNvPr id="2" name="Picture Placeholder 8">
            <a:extLst>
              <a:ext uri="{FF2B5EF4-FFF2-40B4-BE49-F238E27FC236}">
                <a16:creationId xmlns:a16="http://schemas.microsoft.com/office/drawing/2014/main" xmlns="" id="{D9DD6903-31DD-5348-931E-827644FF87FE}"/>
              </a:ext>
            </a:extLst>
          </p:cNvPr>
          <p:cNvSpPr>
            <a:spLocks noGrp="1"/>
          </p:cNvSpPr>
          <p:nvPr>
            <p:ph type="pic" sz="quarter" idx="14"/>
          </p:nvPr>
        </p:nvSpPr>
        <p:spPr>
          <a:xfrm>
            <a:off x="-387350" y="-406399"/>
            <a:ext cx="25152350" cy="14528800"/>
          </a:xfrm>
          <a:prstGeom prst="rect">
            <a:avLst/>
          </a:prstGeom>
          <a:solidFill>
            <a:schemeClr val="bg1">
              <a:lumMod val="95000"/>
            </a:schemeClr>
          </a:solidFill>
        </p:spPr>
        <p:txBody>
          <a:bodyPr>
            <a:normAutofit/>
          </a:bodyPr>
          <a:lstStyle>
            <a:lvl1pPr>
              <a:defRPr sz="2101"/>
            </a:lvl1pPr>
          </a:lstStyle>
          <a:p>
            <a:endParaRPr lang="en-US"/>
          </a:p>
        </p:txBody>
      </p:sp>
    </p:spTree>
    <p:extLst>
      <p:ext uri="{BB962C8B-B14F-4D97-AF65-F5344CB8AC3E}">
        <p14:creationId xmlns:p14="http://schemas.microsoft.com/office/powerpoint/2010/main" val="1338028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12188825"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yout 2">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6603998" y="0"/>
            <a:ext cx="17773651"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3">
    <p:spTree>
      <p:nvGrpSpPr>
        <p:cNvPr id="1" name=""/>
        <p:cNvGrpSpPr/>
        <p:nvPr/>
      </p:nvGrpSpPr>
      <p:grpSpPr>
        <a:xfrm>
          <a:off x="0" y="0"/>
          <a:ext cx="0" cy="0"/>
          <a:chOff x="0" y="0"/>
          <a:chExt cx="0" cy="0"/>
        </a:xfrm>
      </p:grpSpPr>
      <p:sp>
        <p:nvSpPr>
          <p:cNvPr id="2" name="Picture Placeholder 4"/>
          <p:cNvSpPr>
            <a:spLocks noGrp="1"/>
          </p:cNvSpPr>
          <p:nvPr>
            <p:ph type="pic" sz="quarter" idx="10"/>
          </p:nvPr>
        </p:nvSpPr>
        <p:spPr>
          <a:xfrm>
            <a:off x="0" y="0"/>
            <a:ext cx="9464041"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ayout 4">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0" y="0"/>
            <a:ext cx="17773648"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5">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0" y="0"/>
            <a:ext cx="6265333"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6">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12188824" y="0"/>
            <a:ext cx="12188825"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7">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0" y="0"/>
            <a:ext cx="5617029" cy="13716000"/>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8">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16446752" y="2542248"/>
            <a:ext cx="4842970" cy="8584228"/>
          </a:xfrm>
          <a:prstGeom prst="rect">
            <a:avLst/>
          </a:prstGeom>
          <a:solidFill>
            <a:schemeClr val="bg1">
              <a:lumMod val="95000"/>
            </a:schemeClr>
          </a:solidFill>
        </p:spPr>
        <p:txBody>
          <a:bodyPr>
            <a:normAutofit/>
          </a:bodyPr>
          <a:lstStyle>
            <a:lvl1pPr>
              <a:defRPr sz="2000"/>
            </a:lvl1pPr>
          </a:lstStyle>
          <a:p>
            <a:endParaRPr lang="en-US"/>
          </a:p>
        </p:txBody>
      </p:sp>
    </p:spTree>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1"/>
            <a:ext cx="21025723" cy="265112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675964" y="12712701"/>
            <a:ext cx="5484971" cy="730250"/>
          </a:xfrm>
          <a:prstGeom prst="rect">
            <a:avLst/>
          </a:prstGeom>
        </p:spPr>
        <p:txBody>
          <a:bodyPr vert="horz" lIns="91440" tIns="45720" rIns="91440" bIns="45720" rtlCol="0" anchor="ctr"/>
          <a:lstStyle>
            <a:lvl1pPr algn="l">
              <a:defRPr sz="2399">
                <a:solidFill>
                  <a:schemeClr val="tx1">
                    <a:tint val="75000"/>
                  </a:schemeClr>
                </a:solidFill>
              </a:defRPr>
            </a:lvl1pPr>
          </a:lstStyle>
          <a:p>
            <a:fld id="{A0C21A69-CE6F-2440-BAE4-5A4B3040CF2A}" type="datetimeFigureOut">
              <a:rPr lang="en-US" smtClean="0"/>
              <a:t>2/7/19</a:t>
            </a:fld>
            <a:endParaRPr lang="en-US"/>
          </a:p>
        </p:txBody>
      </p:sp>
      <p:sp>
        <p:nvSpPr>
          <p:cNvPr id="5" name="Footer Placeholder 4"/>
          <p:cNvSpPr>
            <a:spLocks noGrp="1"/>
          </p:cNvSpPr>
          <p:nvPr>
            <p:ph type="ftr" sz="quarter" idx="3"/>
          </p:nvPr>
        </p:nvSpPr>
        <p:spPr>
          <a:xfrm>
            <a:off x="8075097" y="12712701"/>
            <a:ext cx="8227457" cy="730250"/>
          </a:xfrm>
          <a:prstGeom prst="rect">
            <a:avLst/>
          </a:prstGeom>
        </p:spPr>
        <p:txBody>
          <a:bodyPr vert="horz" lIns="91440" tIns="45720" rIns="91440" bIns="45720" rtlCol="0" anchor="ctr"/>
          <a:lstStyle>
            <a:lvl1pPr algn="ctr">
              <a:defRPr sz="2399">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216715" y="12712701"/>
            <a:ext cx="5484971" cy="730250"/>
          </a:xfrm>
          <a:prstGeom prst="rect">
            <a:avLst/>
          </a:prstGeom>
        </p:spPr>
        <p:txBody>
          <a:bodyPr vert="horz" lIns="91440" tIns="45720" rIns="91440" bIns="45720" rtlCol="0" anchor="ctr"/>
          <a:lstStyle>
            <a:lvl1pPr algn="r">
              <a:defRPr sz="2399">
                <a:solidFill>
                  <a:schemeClr val="tx1">
                    <a:tint val="75000"/>
                  </a:schemeClr>
                </a:solidFill>
              </a:defRPr>
            </a:lvl1pPr>
          </a:lstStyle>
          <a:p>
            <a:fld id="{EBE3AD81-3AD4-9C46-856E-C08CF1183C60}" type="slidenum">
              <a:rPr lang="en-US" smtClean="0"/>
              <a:t>‹#›</a:t>
            </a:fld>
            <a:endParaRPr lang="en-US"/>
          </a:p>
        </p:txBody>
      </p:sp>
    </p:spTree>
    <p:extLst>
      <p:ext uri="{BB962C8B-B14F-4D97-AF65-F5344CB8AC3E}">
        <p14:creationId xmlns:p14="http://schemas.microsoft.com/office/powerpoint/2010/main" val="192818930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86" r:id="rId3"/>
    <p:sldLayoutId id="2147484087" r:id="rId4"/>
    <p:sldLayoutId id="2147484088" r:id="rId5"/>
    <p:sldLayoutId id="2147484089" r:id="rId6"/>
    <p:sldLayoutId id="2147484090" r:id="rId7"/>
    <p:sldLayoutId id="2147484092" r:id="rId8"/>
    <p:sldLayoutId id="2147484093" r:id="rId9"/>
    <p:sldLayoutId id="2147484094" r:id="rId10"/>
    <p:sldLayoutId id="2147484095" r:id="rId11"/>
    <p:sldLayoutId id="2147484082" r:id="rId12"/>
  </p:sldLayoutIdLst>
  <p:hf hdr="0" ftr="0" dt="0"/>
  <p:txStyles>
    <p:titleStyle>
      <a:lvl1pPr algn="l" defTabSz="1828343" rtl="0" eaLnBrk="1" latinLnBrk="0" hangingPunct="1">
        <a:lnSpc>
          <a:spcPct val="90000"/>
        </a:lnSpc>
        <a:spcBef>
          <a:spcPct val="0"/>
        </a:spcBef>
        <a:buNone/>
        <a:defRPr sz="6000" b="0" i="0" kern="1200">
          <a:solidFill>
            <a:schemeClr val="tx1"/>
          </a:solidFill>
          <a:latin typeface="Lato Regular" charset="0"/>
          <a:ea typeface="Lato Regular" charset="0"/>
          <a:cs typeface="Lato Regular" charset="0"/>
        </a:defRPr>
      </a:lvl1pPr>
    </p:titleStyle>
    <p:bodyStyle>
      <a:lvl1pPr marL="0" indent="0" algn="l" defTabSz="1828343" rtl="0" eaLnBrk="1" latinLnBrk="0" hangingPunct="1">
        <a:lnSpc>
          <a:spcPct val="90000"/>
        </a:lnSpc>
        <a:spcBef>
          <a:spcPts val="2000"/>
        </a:spcBef>
        <a:buFont typeface="Arial" panose="020B0604020202020204" pitchFamily="34" charset="0"/>
        <a:buNone/>
        <a:defRPr sz="4000" b="0" i="0" kern="1200">
          <a:solidFill>
            <a:schemeClr val="tx1"/>
          </a:solidFill>
          <a:latin typeface="Lato Regular" charset="0"/>
          <a:ea typeface="Lato Regular" charset="0"/>
          <a:cs typeface="Lato Regular" charset="0"/>
        </a:defRPr>
      </a:lvl1pPr>
      <a:lvl2pPr marL="914171" indent="0" algn="l" defTabSz="1828343" rtl="0" eaLnBrk="1" latinLnBrk="0" hangingPunct="1">
        <a:lnSpc>
          <a:spcPct val="90000"/>
        </a:lnSpc>
        <a:spcBef>
          <a:spcPts val="1000"/>
        </a:spcBef>
        <a:buFont typeface="Arial" panose="020B0604020202020204" pitchFamily="34" charset="0"/>
        <a:buNone/>
        <a:defRPr sz="3200" b="0" i="0" kern="1200">
          <a:solidFill>
            <a:schemeClr val="tx1"/>
          </a:solidFill>
          <a:latin typeface="Lato Regular" charset="0"/>
          <a:ea typeface="Lato Regular" charset="0"/>
          <a:cs typeface="Lato Regular" charset="0"/>
        </a:defRPr>
      </a:lvl2pPr>
      <a:lvl3pPr marL="1828343" indent="0" algn="l" defTabSz="1828343" rtl="0" eaLnBrk="1" latinLnBrk="0" hangingPunct="1">
        <a:lnSpc>
          <a:spcPct val="90000"/>
        </a:lnSpc>
        <a:spcBef>
          <a:spcPts val="1000"/>
        </a:spcBef>
        <a:buFont typeface="Arial" panose="020B0604020202020204" pitchFamily="34" charset="0"/>
        <a:buNone/>
        <a:defRPr sz="2400" b="0" i="0" kern="1200">
          <a:solidFill>
            <a:schemeClr val="tx1"/>
          </a:solidFill>
          <a:latin typeface="Lato Regular" charset="0"/>
          <a:ea typeface="Lato Regular" charset="0"/>
          <a:cs typeface="Lato Regular" charset="0"/>
        </a:defRPr>
      </a:lvl3pPr>
      <a:lvl4pPr marL="2742514"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4pPr>
      <a:lvl5pPr marL="3656685" indent="0" algn="l" defTabSz="1828343" rtl="0" eaLnBrk="1" latinLnBrk="0" hangingPunct="1">
        <a:lnSpc>
          <a:spcPct val="90000"/>
        </a:lnSpc>
        <a:spcBef>
          <a:spcPts val="1000"/>
        </a:spcBef>
        <a:buFont typeface="Arial" panose="020B0604020202020204" pitchFamily="34" charset="0"/>
        <a:buNone/>
        <a:defRPr sz="2000" b="0" i="0" kern="1200">
          <a:solidFill>
            <a:schemeClr val="tx1"/>
          </a:solidFill>
          <a:latin typeface="Lato Regular" charset="0"/>
          <a:ea typeface="Lato Regular" charset="0"/>
          <a:cs typeface="Lato Regular" charset="0"/>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9.png"/><Relationship Id="rId3" Type="http://schemas.openxmlformats.org/officeDocument/2006/relationships/image" Target="../media/image1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1.png"/><Relationship Id="rId3" Type="http://schemas.openxmlformats.org/officeDocument/2006/relationships/image" Target="../media/image12.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13.png"/><Relationship Id="rId3"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C0A98ED-290B-7E4F-A845-F1C3F4DEE864}"/>
              </a:ext>
            </a:extLst>
          </p:cNvPr>
          <p:cNvSpPr/>
          <p:nvPr/>
        </p:nvSpPr>
        <p:spPr>
          <a:xfrm>
            <a:off x="-42962" y="0"/>
            <a:ext cx="24420613" cy="13735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EE785D93-BE81-784D-B2F0-6418704DF2D2}"/>
              </a:ext>
            </a:extLst>
          </p:cNvPr>
          <p:cNvSpPr/>
          <p:nvPr/>
        </p:nvSpPr>
        <p:spPr>
          <a:xfrm>
            <a:off x="5600700" y="6265334"/>
            <a:ext cx="18776950" cy="45711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6382214" y="6965838"/>
            <a:ext cx="13509753" cy="3170099"/>
          </a:xfrm>
          <a:prstGeom prst="rect">
            <a:avLst/>
          </a:prstGeom>
          <a:noFill/>
          <a:ln>
            <a:noFill/>
          </a:ln>
        </p:spPr>
        <p:txBody>
          <a:bodyPr wrap="square" rtlCol="0">
            <a:spAutoFit/>
          </a:bodyPr>
          <a:lstStyle/>
          <a:p>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THIS IS YOUR PRESENTATION TITLE</a:t>
            </a:r>
          </a:p>
        </p:txBody>
      </p:sp>
    </p:spTree>
    <p:extLst>
      <p:ext uri="{BB962C8B-B14F-4D97-AF65-F5344CB8AC3E}">
        <p14:creationId xmlns:p14="http://schemas.microsoft.com/office/powerpoint/2010/main" val="3748755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CD66A3A-B410-3F41-9EFD-516ABD985379}"/>
              </a:ext>
            </a:extLst>
          </p:cNvPr>
          <p:cNvSpPr/>
          <p:nvPr/>
        </p:nvSpPr>
        <p:spPr>
          <a:xfrm>
            <a:off x="6263215" y="1"/>
            <a:ext cx="18112317" cy="13715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xmlns="" id="{837C37D8-A760-7945-B966-94D09DBA8ECF}"/>
              </a:ext>
            </a:extLst>
          </p:cNvPr>
          <p:cNvGrpSpPr/>
          <p:nvPr/>
        </p:nvGrpSpPr>
        <p:grpSpPr>
          <a:xfrm>
            <a:off x="9204323" y="3228231"/>
            <a:ext cx="12232218" cy="7259535"/>
            <a:chOff x="6072716" y="2822750"/>
            <a:chExt cx="12232218" cy="7259535"/>
          </a:xfrm>
        </p:grpSpPr>
        <p:sp>
          <p:nvSpPr>
            <p:cNvPr id="29" name="TextBox 28">
              <a:extLst>
                <a:ext uri="{FF2B5EF4-FFF2-40B4-BE49-F238E27FC236}">
                  <a16:creationId xmlns:a16="http://schemas.microsoft.com/office/drawing/2014/main" xmlns="" id="{B8716634-F033-AD4F-B026-F25A60B14EB0}"/>
                </a:ext>
              </a:extLst>
            </p:cNvPr>
            <p:cNvSpPr txBox="1"/>
            <p:nvPr/>
          </p:nvSpPr>
          <p:spPr>
            <a:xfrm>
              <a:off x="6072716" y="8143293"/>
              <a:ext cx="12232218" cy="1938992"/>
            </a:xfrm>
            <a:prstGeom prst="rect">
              <a:avLst/>
            </a:prstGeom>
            <a:noFill/>
            <a:ln>
              <a:noFill/>
            </a:ln>
          </p:spPr>
          <p:txBody>
            <a:bodyPr wrap="square" rtlCol="0">
              <a:spAutoFit/>
            </a:bodyPr>
            <a:lstStyle/>
            <a:p>
              <a:pPr algn="ctr"/>
              <a:r>
                <a:rPr lang="en-US" sz="12000" b="1" dirty="0">
                  <a:solidFill>
                    <a:schemeClr val="bg1"/>
                  </a:solidFill>
                  <a:latin typeface="Roboto" panose="02000000000000000000" pitchFamily="2" charset="0"/>
                  <a:ea typeface="Roboto" panose="02000000000000000000" pitchFamily="2" charset="0"/>
                  <a:cs typeface="Lato Black" panose="020F0502020204030203" pitchFamily="34" charset="0"/>
                </a:rPr>
                <a:t>BIG CONCEPT</a:t>
              </a:r>
            </a:p>
          </p:txBody>
        </p:sp>
        <p:sp>
          <p:nvSpPr>
            <p:cNvPr id="6" name="Shape 2546">
              <a:extLst>
                <a:ext uri="{FF2B5EF4-FFF2-40B4-BE49-F238E27FC236}">
                  <a16:creationId xmlns:a16="http://schemas.microsoft.com/office/drawing/2014/main" xmlns="" id="{CB5C35C7-7B69-A64A-97FB-DE19DE8F5E7D}"/>
                </a:ext>
              </a:extLst>
            </p:cNvPr>
            <p:cNvSpPr/>
            <p:nvPr/>
          </p:nvSpPr>
          <p:spPr>
            <a:xfrm>
              <a:off x="9486901" y="2822750"/>
              <a:ext cx="5492752" cy="4494075"/>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dirty="0"/>
            </a:p>
          </p:txBody>
        </p:sp>
      </p:grpSp>
      <p:pic>
        <p:nvPicPr>
          <p:cNvPr id="12" name="Picture Placeholder 11"/>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28354" r="41194"/>
          <a:stretch/>
        </p:blipFill>
        <p:spPr/>
      </p:pic>
    </p:spTree>
    <p:extLst>
      <p:ext uri="{BB962C8B-B14F-4D97-AF65-F5344CB8AC3E}">
        <p14:creationId xmlns:p14="http://schemas.microsoft.com/office/powerpoint/2010/main" val="144437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957" r="20957"/>
          <a:stretch>
            <a:fillRect/>
          </a:stretch>
        </p:blipFill>
        <p:spPr/>
      </p:pic>
      <p:grpSp>
        <p:nvGrpSpPr>
          <p:cNvPr id="2" name="Group 1">
            <a:extLst>
              <a:ext uri="{FF2B5EF4-FFF2-40B4-BE49-F238E27FC236}">
                <a16:creationId xmlns:a16="http://schemas.microsoft.com/office/drawing/2014/main" xmlns="" id="{5D17D206-2D06-5E49-A086-0DB3D66A4E99}"/>
              </a:ext>
            </a:extLst>
          </p:cNvPr>
          <p:cNvGrpSpPr/>
          <p:nvPr/>
        </p:nvGrpSpPr>
        <p:grpSpPr>
          <a:xfrm flipH="1">
            <a:off x="0" y="676629"/>
            <a:ext cx="22244050" cy="2269771"/>
            <a:chOff x="2133600" y="676629"/>
            <a:chExt cx="22244050" cy="2269771"/>
          </a:xfrm>
        </p:grpSpPr>
        <p:sp>
          <p:nvSpPr>
            <p:cNvPr id="7" name="Rectangle 6">
              <a:extLst>
                <a:ext uri="{FF2B5EF4-FFF2-40B4-BE49-F238E27FC236}">
                  <a16:creationId xmlns:a16="http://schemas.microsoft.com/office/drawing/2014/main" xmlns="" id="{A54CED2B-A1FB-084F-8BF6-D11C8D090DB1}"/>
                </a:ext>
              </a:extLst>
            </p:cNvPr>
            <p:cNvSpPr/>
            <p:nvPr/>
          </p:nvSpPr>
          <p:spPr>
            <a:xfrm>
              <a:off x="2133600" y="676629"/>
              <a:ext cx="22244050" cy="226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A861635A-774E-494C-B38A-B81C291AD63C}"/>
                </a:ext>
              </a:extLst>
            </p:cNvPr>
            <p:cNvSpPr txBox="1"/>
            <p:nvPr/>
          </p:nvSpPr>
          <p:spPr>
            <a:xfrm>
              <a:off x="2930662" y="1272919"/>
              <a:ext cx="15063424" cy="1107996"/>
            </a:xfrm>
            <a:prstGeom prst="rect">
              <a:avLst/>
            </a:prstGeom>
            <a:noFill/>
          </p:spPr>
          <p:txBody>
            <a:bodyPr wrap="square" rtlCol="0">
              <a:spAutoFit/>
            </a:bodyPr>
            <a:lstStyle/>
            <a:p>
              <a:pPr algn="r"/>
              <a:r>
                <a:rPr lang="en-US" sz="6600" b="1" dirty="0">
                  <a:solidFill>
                    <a:schemeClr val="bg1"/>
                  </a:solidFill>
                  <a:latin typeface="Roboto" panose="02000000000000000000" pitchFamily="2" charset="0"/>
                  <a:ea typeface="Roboto" panose="02000000000000000000" pitchFamily="2" charset="0"/>
                  <a:cs typeface="Lato" charset="0"/>
                </a:rPr>
                <a:t>A PICTURE THOUSAND WORDS</a:t>
              </a:r>
            </a:p>
          </p:txBody>
        </p:sp>
      </p:grpSp>
      <p:sp>
        <p:nvSpPr>
          <p:cNvPr id="9" name="Subtitle 2">
            <a:extLst>
              <a:ext uri="{FF2B5EF4-FFF2-40B4-BE49-F238E27FC236}">
                <a16:creationId xmlns:a16="http://schemas.microsoft.com/office/drawing/2014/main" xmlns="" id="{A08C0E5B-4619-B140-B8AA-A25F24B3F632}"/>
              </a:ext>
            </a:extLst>
          </p:cNvPr>
          <p:cNvSpPr txBox="1">
            <a:spLocks/>
          </p:cNvSpPr>
          <p:nvPr/>
        </p:nvSpPr>
        <p:spPr>
          <a:xfrm>
            <a:off x="1667760" y="6197598"/>
            <a:ext cx="9300979"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p:txBody>
      </p:sp>
    </p:spTree>
    <p:extLst>
      <p:ext uri="{BB962C8B-B14F-4D97-AF65-F5344CB8AC3E}">
        <p14:creationId xmlns:p14="http://schemas.microsoft.com/office/powerpoint/2010/main" val="4135659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4"/>
          </p:nvPr>
        </p:nvPicPr>
        <p:blipFill rotWithShape="1">
          <a:blip r:embed="rId2">
            <a:extLst>
              <a:ext uri="{28A0092B-C50C-407E-A947-70E740481C1C}">
                <a14:useLocalDpi xmlns:a14="http://schemas.microsoft.com/office/drawing/2010/main" val="0"/>
              </a:ext>
            </a:extLst>
          </a:blip>
          <a:srcRect t="1073" b="12283"/>
          <a:stretch/>
        </p:blipFill>
        <p:spPr/>
      </p:pic>
      <p:sp>
        <p:nvSpPr>
          <p:cNvPr id="7" name="Rectangle 6">
            <a:extLst>
              <a:ext uri="{FF2B5EF4-FFF2-40B4-BE49-F238E27FC236}">
                <a16:creationId xmlns:a16="http://schemas.microsoft.com/office/drawing/2014/main" xmlns="" id="{C3638B05-9307-B246-9136-1AE22EB362A2}"/>
              </a:ext>
            </a:extLst>
          </p:cNvPr>
          <p:cNvSpPr/>
          <p:nvPr/>
        </p:nvSpPr>
        <p:spPr>
          <a:xfrm>
            <a:off x="2133600" y="676629"/>
            <a:ext cx="22631400" cy="226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6B8BFF77-65B6-6D43-B521-319FB7F1B6BD}"/>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WHAT BIG IMPACT? USE BIG IMAGE</a:t>
            </a:r>
          </a:p>
        </p:txBody>
      </p:sp>
    </p:spTree>
    <p:extLst>
      <p:ext uri="{BB962C8B-B14F-4D97-AF65-F5344CB8AC3E}">
        <p14:creationId xmlns:p14="http://schemas.microsoft.com/office/powerpoint/2010/main" val="729074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3BC5F1A6-6510-2B4E-8351-3D9DC8BC3854}"/>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xmlns="" id="{0A1D0D8F-3BDC-844F-9BC2-1DC762DB799E}"/>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USE CHARTS TO EXPLAIN YOUR IDEAS</a:t>
            </a:r>
          </a:p>
        </p:txBody>
      </p:sp>
      <p:grpSp>
        <p:nvGrpSpPr>
          <p:cNvPr id="5" name="Group 4">
            <a:extLst>
              <a:ext uri="{FF2B5EF4-FFF2-40B4-BE49-F238E27FC236}">
                <a16:creationId xmlns:a16="http://schemas.microsoft.com/office/drawing/2014/main" xmlns="" id="{4DAA5B2A-C4C0-2D42-A9B0-4EA3A243CC82}"/>
              </a:ext>
            </a:extLst>
          </p:cNvPr>
          <p:cNvGrpSpPr/>
          <p:nvPr/>
        </p:nvGrpSpPr>
        <p:grpSpPr>
          <a:xfrm>
            <a:off x="2133600" y="5876623"/>
            <a:ext cx="20110450" cy="4540868"/>
            <a:chOff x="2919590" y="3964040"/>
            <a:chExt cx="18538466" cy="4185920"/>
          </a:xfrm>
        </p:grpSpPr>
        <p:sp>
          <p:nvSpPr>
            <p:cNvPr id="75" name="Oval 74">
              <a:extLst>
                <a:ext uri="{FF2B5EF4-FFF2-40B4-BE49-F238E27FC236}">
                  <a16:creationId xmlns:a16="http://schemas.microsoft.com/office/drawing/2014/main" xmlns="" id="{B4FC294E-ADFA-D34A-9B68-B5FDDCA98882}"/>
                </a:ext>
              </a:extLst>
            </p:cNvPr>
            <p:cNvSpPr/>
            <p:nvPr/>
          </p:nvSpPr>
          <p:spPr>
            <a:xfrm>
              <a:off x="2919590" y="3964040"/>
              <a:ext cx="4185920" cy="418592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Oval 75">
              <a:extLst>
                <a:ext uri="{FF2B5EF4-FFF2-40B4-BE49-F238E27FC236}">
                  <a16:creationId xmlns:a16="http://schemas.microsoft.com/office/drawing/2014/main" xmlns="" id="{A14C77FB-BE68-6E4C-A4BE-CB6BCFFE4C14}"/>
                </a:ext>
              </a:extLst>
            </p:cNvPr>
            <p:cNvSpPr/>
            <p:nvPr/>
          </p:nvSpPr>
          <p:spPr>
            <a:xfrm>
              <a:off x="6475590" y="3964040"/>
              <a:ext cx="4185920" cy="4185920"/>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a:extLst>
                <a:ext uri="{FF2B5EF4-FFF2-40B4-BE49-F238E27FC236}">
                  <a16:creationId xmlns:a16="http://schemas.microsoft.com/office/drawing/2014/main" xmlns="" id="{33470566-7114-A048-AD49-9EEBAEB36FC0}"/>
                </a:ext>
              </a:extLst>
            </p:cNvPr>
            <p:cNvSpPr/>
            <p:nvPr/>
          </p:nvSpPr>
          <p:spPr>
            <a:xfrm>
              <a:off x="10095863" y="3964040"/>
              <a:ext cx="4185920" cy="4185920"/>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Oval 77">
              <a:extLst>
                <a:ext uri="{FF2B5EF4-FFF2-40B4-BE49-F238E27FC236}">
                  <a16:creationId xmlns:a16="http://schemas.microsoft.com/office/drawing/2014/main" xmlns="" id="{C213EFC8-86CE-2547-8804-9BBC8A9F9B2E}"/>
                </a:ext>
              </a:extLst>
            </p:cNvPr>
            <p:cNvSpPr/>
            <p:nvPr/>
          </p:nvSpPr>
          <p:spPr>
            <a:xfrm>
              <a:off x="13651863" y="3964040"/>
              <a:ext cx="4185920" cy="4185920"/>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xmlns="" id="{D25B98AB-F47C-6941-BA7B-09CCF7F238D6}"/>
                </a:ext>
              </a:extLst>
            </p:cNvPr>
            <p:cNvSpPr/>
            <p:nvPr/>
          </p:nvSpPr>
          <p:spPr>
            <a:xfrm>
              <a:off x="17272136" y="3964040"/>
              <a:ext cx="4185920" cy="4185920"/>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Shape 2563">
              <a:extLst>
                <a:ext uri="{FF2B5EF4-FFF2-40B4-BE49-F238E27FC236}">
                  <a16:creationId xmlns:a16="http://schemas.microsoft.com/office/drawing/2014/main" xmlns="" id="{4E771791-31AE-4543-84CF-46693B5D7A90}"/>
                </a:ext>
              </a:extLst>
            </p:cNvPr>
            <p:cNvSpPr/>
            <p:nvPr/>
          </p:nvSpPr>
          <p:spPr>
            <a:xfrm>
              <a:off x="11619346" y="5405117"/>
              <a:ext cx="1297146" cy="1297140"/>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chemeClr val="bg1"/>
            </a:solidFill>
            <a:ln w="12700">
              <a:noFill/>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Lato" charset="0"/>
                <a:ea typeface="Lato" charset="0"/>
                <a:cs typeface="Lato" charset="0"/>
              </a:endParaRPr>
            </a:p>
          </p:txBody>
        </p:sp>
        <p:sp>
          <p:nvSpPr>
            <p:cNvPr id="97" name="Shape 2556">
              <a:extLst>
                <a:ext uri="{FF2B5EF4-FFF2-40B4-BE49-F238E27FC236}">
                  <a16:creationId xmlns:a16="http://schemas.microsoft.com/office/drawing/2014/main" xmlns="" id="{AB177922-676C-4449-814F-E43E60214BB7}"/>
                </a:ext>
              </a:extLst>
            </p:cNvPr>
            <p:cNvSpPr/>
            <p:nvPr/>
          </p:nvSpPr>
          <p:spPr>
            <a:xfrm>
              <a:off x="7918994" y="5405117"/>
              <a:ext cx="1297150" cy="129714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98" name="Shape 2848">
              <a:extLst>
                <a:ext uri="{FF2B5EF4-FFF2-40B4-BE49-F238E27FC236}">
                  <a16:creationId xmlns:a16="http://schemas.microsoft.com/office/drawing/2014/main" xmlns="" id="{63AC879D-DCFC-9440-AEC5-466F2577AA20}"/>
                </a:ext>
              </a:extLst>
            </p:cNvPr>
            <p:cNvSpPr/>
            <p:nvPr/>
          </p:nvSpPr>
          <p:spPr>
            <a:xfrm>
              <a:off x="18702697" y="5394070"/>
              <a:ext cx="1369576" cy="1369561"/>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9" name="Shape 2688">
              <a:extLst>
                <a:ext uri="{FF2B5EF4-FFF2-40B4-BE49-F238E27FC236}">
                  <a16:creationId xmlns:a16="http://schemas.microsoft.com/office/drawing/2014/main" xmlns="" id="{85E1916F-5C7F-1146-AA64-DE1A3E53F555}"/>
                </a:ext>
              </a:extLst>
            </p:cNvPr>
            <p:cNvSpPr/>
            <p:nvPr/>
          </p:nvSpPr>
          <p:spPr>
            <a:xfrm>
              <a:off x="4318017" y="5430279"/>
              <a:ext cx="1297145" cy="1297144"/>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chemeClr val="bg1"/>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tx2"/>
                </a:solidFill>
                <a:latin typeface="Lato" panose="020F0502020204030203" pitchFamily="34" charset="0"/>
                <a:ea typeface="Lato" panose="020F0502020204030203" pitchFamily="34" charset="0"/>
                <a:cs typeface="Lato" panose="020F0502020204030203" pitchFamily="34" charset="0"/>
              </a:endParaRPr>
            </a:p>
          </p:txBody>
        </p:sp>
        <p:sp>
          <p:nvSpPr>
            <p:cNvPr id="100" name="Shape 2623">
              <a:extLst>
                <a:ext uri="{FF2B5EF4-FFF2-40B4-BE49-F238E27FC236}">
                  <a16:creationId xmlns:a16="http://schemas.microsoft.com/office/drawing/2014/main" xmlns="" id="{8CF1D806-4CD0-3C40-87DB-65C1421B40C3}"/>
                </a:ext>
              </a:extLst>
            </p:cNvPr>
            <p:cNvSpPr/>
            <p:nvPr/>
          </p:nvSpPr>
          <p:spPr>
            <a:xfrm>
              <a:off x="15082424" y="5416453"/>
              <a:ext cx="1324798" cy="1324794"/>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2669634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5DF56ECD-7833-8A40-9B9C-BA62825E91D0}"/>
              </a:ext>
            </a:extLst>
          </p:cNvPr>
          <p:cNvGrpSpPr/>
          <p:nvPr/>
        </p:nvGrpSpPr>
        <p:grpSpPr>
          <a:xfrm>
            <a:off x="2133599" y="4750341"/>
            <a:ext cx="20236543" cy="7232796"/>
            <a:chOff x="3455718" y="4387194"/>
            <a:chExt cx="18636186" cy="7232796"/>
          </a:xfrm>
        </p:grpSpPr>
        <p:sp>
          <p:nvSpPr>
            <p:cNvPr id="14" name="Rectangle 13">
              <a:extLst>
                <a:ext uri="{FF2B5EF4-FFF2-40B4-BE49-F238E27FC236}">
                  <a16:creationId xmlns:a16="http://schemas.microsoft.com/office/drawing/2014/main" xmlns="" id="{44F5D968-8A50-7C47-8CAA-78E99773AFA0}"/>
                </a:ext>
              </a:extLst>
            </p:cNvPr>
            <p:cNvSpPr/>
            <p:nvPr/>
          </p:nvSpPr>
          <p:spPr>
            <a:xfrm>
              <a:off x="3455718" y="4387194"/>
              <a:ext cx="18636186" cy="12104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16" name="TextBox 15">
              <a:extLst>
                <a:ext uri="{FF2B5EF4-FFF2-40B4-BE49-F238E27FC236}">
                  <a16:creationId xmlns:a16="http://schemas.microsoft.com/office/drawing/2014/main" xmlns="" id="{DA1E91F1-B562-B440-9674-D82D27F6A22E}"/>
                </a:ext>
              </a:extLst>
            </p:cNvPr>
            <p:cNvSpPr txBox="1"/>
            <p:nvPr/>
          </p:nvSpPr>
          <p:spPr>
            <a:xfrm>
              <a:off x="8461273" y="4721293"/>
              <a:ext cx="3941579" cy="618118"/>
            </a:xfrm>
            <a:prstGeom prst="rect">
              <a:avLst/>
            </a:prstGeom>
            <a:noFill/>
          </p:spPr>
          <p:txBody>
            <a:bodyPr wrap="square" rtlCol="0">
              <a:spAutoFit/>
            </a:bodyPr>
            <a:lstStyle/>
            <a:p>
              <a:pPr algn="ctr">
                <a:lnSpc>
                  <a:spcPts val="4080"/>
                </a:lnSpc>
              </a:pPr>
              <a:r>
                <a:rPr lang="en-US" dirty="0">
                  <a:solidFill>
                    <a:schemeClr val="bg1"/>
                  </a:solidFill>
                  <a:latin typeface="Roboto Light" panose="02000000000000000000" pitchFamily="2" charset="0"/>
                  <a:ea typeface="Roboto Light" panose="02000000000000000000" pitchFamily="2" charset="0"/>
                  <a:cs typeface="Lato" charset="0"/>
                </a:rPr>
                <a:t>A</a:t>
              </a:r>
            </a:p>
          </p:txBody>
        </p:sp>
        <p:sp>
          <p:nvSpPr>
            <p:cNvPr id="17" name="TextBox 16">
              <a:extLst>
                <a:ext uri="{FF2B5EF4-FFF2-40B4-BE49-F238E27FC236}">
                  <a16:creationId xmlns:a16="http://schemas.microsoft.com/office/drawing/2014/main" xmlns="" id="{767D3258-76CA-CF4D-AAA2-DE77468235B8}"/>
                </a:ext>
              </a:extLst>
            </p:cNvPr>
            <p:cNvSpPr txBox="1"/>
            <p:nvPr/>
          </p:nvSpPr>
          <p:spPr>
            <a:xfrm>
              <a:off x="13788455" y="4721293"/>
              <a:ext cx="2637468" cy="646331"/>
            </a:xfrm>
            <a:prstGeom prst="rect">
              <a:avLst/>
            </a:prstGeom>
            <a:noFill/>
          </p:spPr>
          <p:txBody>
            <a:bodyPr wrap="square" rtlCol="0">
              <a:spAutoFit/>
            </a:bodyPr>
            <a:lstStyle/>
            <a:p>
              <a:pPr algn="ctr"/>
              <a:r>
                <a:rPr lang="en-US" dirty="0">
                  <a:solidFill>
                    <a:schemeClr val="bg1"/>
                  </a:solidFill>
                  <a:latin typeface="Roboto Light" panose="02000000000000000000" pitchFamily="2" charset="0"/>
                  <a:ea typeface="Roboto Light" panose="02000000000000000000" pitchFamily="2" charset="0"/>
                  <a:cs typeface="Lato" charset="0"/>
                </a:rPr>
                <a:t>B</a:t>
              </a:r>
            </a:p>
          </p:txBody>
        </p:sp>
        <p:grpSp>
          <p:nvGrpSpPr>
            <p:cNvPr id="18" name="Group 17">
              <a:extLst>
                <a:ext uri="{FF2B5EF4-FFF2-40B4-BE49-F238E27FC236}">
                  <a16:creationId xmlns:a16="http://schemas.microsoft.com/office/drawing/2014/main" xmlns="" id="{D073F71E-CD03-7544-96ED-CE35E1000023}"/>
                </a:ext>
              </a:extLst>
            </p:cNvPr>
            <p:cNvGrpSpPr/>
            <p:nvPr/>
          </p:nvGrpSpPr>
          <p:grpSpPr>
            <a:xfrm>
              <a:off x="13788455" y="6195591"/>
              <a:ext cx="2637468" cy="5069232"/>
              <a:chOff x="15851929" y="6847460"/>
              <a:chExt cx="2070414" cy="5155371"/>
            </a:xfrm>
            <a:noFill/>
          </p:grpSpPr>
          <p:sp>
            <p:nvSpPr>
              <p:cNvPr id="45" name="TextBox 44">
                <a:extLst>
                  <a:ext uri="{FF2B5EF4-FFF2-40B4-BE49-F238E27FC236}">
                    <a16:creationId xmlns:a16="http://schemas.microsoft.com/office/drawing/2014/main" xmlns="" id="{E19FC722-5692-9149-841A-4EFABC40D5B2}"/>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46" name="TextBox 45">
                <a:extLst>
                  <a:ext uri="{FF2B5EF4-FFF2-40B4-BE49-F238E27FC236}">
                    <a16:creationId xmlns:a16="http://schemas.microsoft.com/office/drawing/2014/main" xmlns="" id="{4AC59D0E-8551-9F4C-B2BD-0A71A0486DC9}"/>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47" name="TextBox 46">
                <a:extLst>
                  <a:ext uri="{FF2B5EF4-FFF2-40B4-BE49-F238E27FC236}">
                    <a16:creationId xmlns:a16="http://schemas.microsoft.com/office/drawing/2014/main" xmlns="" id="{7DB06CE9-9C3F-FF4F-9829-AA3E3C0D37A1}"/>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8" name="TextBox 47">
                <a:extLst>
                  <a:ext uri="{FF2B5EF4-FFF2-40B4-BE49-F238E27FC236}">
                    <a16:creationId xmlns:a16="http://schemas.microsoft.com/office/drawing/2014/main" xmlns="" id="{C87AECC0-A3E0-4A43-990F-6A413D179D79}"/>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19" name="TextBox 18">
              <a:extLst>
                <a:ext uri="{FF2B5EF4-FFF2-40B4-BE49-F238E27FC236}">
                  <a16:creationId xmlns:a16="http://schemas.microsoft.com/office/drawing/2014/main" xmlns="" id="{6520E81A-A3CC-DF47-A055-F44CE8043854}"/>
                </a:ext>
              </a:extLst>
            </p:cNvPr>
            <p:cNvSpPr txBox="1"/>
            <p:nvPr/>
          </p:nvSpPr>
          <p:spPr>
            <a:xfrm>
              <a:off x="18508297" y="4721293"/>
              <a:ext cx="2637468" cy="646331"/>
            </a:xfrm>
            <a:prstGeom prst="rect">
              <a:avLst/>
            </a:prstGeom>
            <a:noFill/>
          </p:spPr>
          <p:txBody>
            <a:bodyPr wrap="square" rtlCol="0">
              <a:spAutoFit/>
            </a:bodyPr>
            <a:lstStyle/>
            <a:p>
              <a:pPr algn="ctr"/>
              <a:r>
                <a:rPr lang="en-US" dirty="0">
                  <a:solidFill>
                    <a:schemeClr val="bg1"/>
                  </a:solidFill>
                  <a:latin typeface="Roboto Light" panose="02000000000000000000" pitchFamily="2" charset="0"/>
                  <a:ea typeface="Roboto Light" panose="02000000000000000000" pitchFamily="2" charset="0"/>
                  <a:cs typeface="Lato" charset="0"/>
                </a:rPr>
                <a:t>C</a:t>
              </a:r>
            </a:p>
          </p:txBody>
        </p:sp>
        <p:grpSp>
          <p:nvGrpSpPr>
            <p:cNvPr id="20" name="Group 19">
              <a:extLst>
                <a:ext uri="{FF2B5EF4-FFF2-40B4-BE49-F238E27FC236}">
                  <a16:creationId xmlns:a16="http://schemas.microsoft.com/office/drawing/2014/main" xmlns="" id="{E3B29997-A986-1446-B9B9-FE9E2848E030}"/>
                </a:ext>
              </a:extLst>
            </p:cNvPr>
            <p:cNvGrpSpPr/>
            <p:nvPr/>
          </p:nvGrpSpPr>
          <p:grpSpPr>
            <a:xfrm>
              <a:off x="18508297" y="6195591"/>
              <a:ext cx="2637468" cy="5069232"/>
              <a:chOff x="19557008" y="6847460"/>
              <a:chExt cx="2070414" cy="5155371"/>
            </a:xfrm>
            <a:noFill/>
          </p:grpSpPr>
          <p:sp>
            <p:nvSpPr>
              <p:cNvPr id="41" name="TextBox 40">
                <a:extLst>
                  <a:ext uri="{FF2B5EF4-FFF2-40B4-BE49-F238E27FC236}">
                    <a16:creationId xmlns:a16="http://schemas.microsoft.com/office/drawing/2014/main" xmlns="" id="{968BAB6C-F44A-F740-B3B8-238839F48B44}"/>
                  </a:ext>
                </a:extLst>
              </p:cNvPr>
              <p:cNvSpPr txBox="1"/>
              <p:nvPr/>
            </p:nvSpPr>
            <p:spPr>
              <a:xfrm>
                <a:off x="19557008"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$810</a:t>
                </a:r>
              </a:p>
            </p:txBody>
          </p:sp>
          <p:sp>
            <p:nvSpPr>
              <p:cNvPr id="42" name="TextBox 41">
                <a:extLst>
                  <a:ext uri="{FF2B5EF4-FFF2-40B4-BE49-F238E27FC236}">
                    <a16:creationId xmlns:a16="http://schemas.microsoft.com/office/drawing/2014/main" xmlns="" id="{4FAE615A-DEEA-C14B-A328-9FC21771543B}"/>
                  </a:ext>
                </a:extLst>
              </p:cNvPr>
              <p:cNvSpPr txBox="1"/>
              <p:nvPr/>
            </p:nvSpPr>
            <p:spPr>
              <a:xfrm>
                <a:off x="19557008"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$550</a:t>
                </a:r>
              </a:p>
            </p:txBody>
          </p:sp>
          <p:sp>
            <p:nvSpPr>
              <p:cNvPr id="43" name="TextBox 42">
                <a:extLst>
                  <a:ext uri="{FF2B5EF4-FFF2-40B4-BE49-F238E27FC236}">
                    <a16:creationId xmlns:a16="http://schemas.microsoft.com/office/drawing/2014/main" xmlns="" id="{7E464C0F-AED4-5F4B-80BF-FB997CF75C40}"/>
                  </a:ext>
                </a:extLst>
              </p:cNvPr>
              <p:cNvSpPr txBox="1"/>
              <p:nvPr/>
            </p:nvSpPr>
            <p:spPr>
              <a:xfrm>
                <a:off x="19557008"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$2895</a:t>
                </a:r>
              </a:p>
            </p:txBody>
          </p:sp>
          <p:sp>
            <p:nvSpPr>
              <p:cNvPr id="44" name="TextBox 43">
                <a:extLst>
                  <a:ext uri="{FF2B5EF4-FFF2-40B4-BE49-F238E27FC236}">
                    <a16:creationId xmlns:a16="http://schemas.microsoft.com/office/drawing/2014/main" xmlns="" id="{45F2BD0E-4288-1C43-AF6F-EB9230D11F24}"/>
                  </a:ext>
                </a:extLst>
              </p:cNvPr>
              <p:cNvSpPr txBox="1"/>
              <p:nvPr/>
            </p:nvSpPr>
            <p:spPr>
              <a:xfrm>
                <a:off x="19557008"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$1060</a:t>
                </a:r>
              </a:p>
            </p:txBody>
          </p:sp>
        </p:grpSp>
        <p:grpSp>
          <p:nvGrpSpPr>
            <p:cNvPr id="21" name="Group 20">
              <a:extLst>
                <a:ext uri="{FF2B5EF4-FFF2-40B4-BE49-F238E27FC236}">
                  <a16:creationId xmlns:a16="http://schemas.microsoft.com/office/drawing/2014/main" xmlns="" id="{66C960C3-8E6A-1244-A156-449BDCEFE025}"/>
                </a:ext>
              </a:extLst>
            </p:cNvPr>
            <p:cNvGrpSpPr/>
            <p:nvPr/>
          </p:nvGrpSpPr>
          <p:grpSpPr>
            <a:xfrm>
              <a:off x="9109142" y="6195591"/>
              <a:ext cx="2637468" cy="5069232"/>
              <a:chOff x="15851929" y="6847460"/>
              <a:chExt cx="2070414" cy="5155371"/>
            </a:xfrm>
            <a:noFill/>
          </p:grpSpPr>
          <p:sp>
            <p:nvSpPr>
              <p:cNvPr id="37" name="TextBox 36">
                <a:extLst>
                  <a:ext uri="{FF2B5EF4-FFF2-40B4-BE49-F238E27FC236}">
                    <a16:creationId xmlns:a16="http://schemas.microsoft.com/office/drawing/2014/main" xmlns="" id="{DB769235-BC8A-3147-9134-12DAED572F12}"/>
                  </a:ext>
                </a:extLst>
              </p:cNvPr>
              <p:cNvSpPr txBox="1"/>
              <p:nvPr/>
            </p:nvSpPr>
            <p:spPr>
              <a:xfrm>
                <a:off x="15851929" y="6847460"/>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$10</a:t>
                </a:r>
              </a:p>
            </p:txBody>
          </p:sp>
          <p:sp>
            <p:nvSpPr>
              <p:cNvPr id="38" name="TextBox 37">
                <a:extLst>
                  <a:ext uri="{FF2B5EF4-FFF2-40B4-BE49-F238E27FC236}">
                    <a16:creationId xmlns:a16="http://schemas.microsoft.com/office/drawing/2014/main" xmlns="" id="{8A7C9D14-E363-EC41-AB8E-1949CC6AEB6C}"/>
                  </a:ext>
                </a:extLst>
              </p:cNvPr>
              <p:cNvSpPr txBox="1"/>
              <p:nvPr/>
            </p:nvSpPr>
            <p:spPr>
              <a:xfrm>
                <a:off x="15851929" y="8346813"/>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$2395</a:t>
                </a:r>
              </a:p>
            </p:txBody>
          </p:sp>
          <p:sp>
            <p:nvSpPr>
              <p:cNvPr id="39" name="TextBox 38">
                <a:extLst>
                  <a:ext uri="{FF2B5EF4-FFF2-40B4-BE49-F238E27FC236}">
                    <a16:creationId xmlns:a16="http://schemas.microsoft.com/office/drawing/2014/main" xmlns="" id="{51FCD5B6-95F6-5D4C-98B0-84E94A4260B1}"/>
                  </a:ext>
                </a:extLst>
              </p:cNvPr>
              <p:cNvSpPr txBox="1"/>
              <p:nvPr/>
            </p:nvSpPr>
            <p:spPr>
              <a:xfrm>
                <a:off x="15851929" y="9846165"/>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$7</a:t>
                </a:r>
              </a:p>
            </p:txBody>
          </p:sp>
          <p:sp>
            <p:nvSpPr>
              <p:cNvPr id="40" name="TextBox 39">
                <a:extLst>
                  <a:ext uri="{FF2B5EF4-FFF2-40B4-BE49-F238E27FC236}">
                    <a16:creationId xmlns:a16="http://schemas.microsoft.com/office/drawing/2014/main" xmlns="" id="{7EE7B7AC-0905-6F4D-B3E7-2EA528829BCD}"/>
                  </a:ext>
                </a:extLst>
              </p:cNvPr>
              <p:cNvSpPr txBox="1"/>
              <p:nvPr/>
            </p:nvSpPr>
            <p:spPr>
              <a:xfrm>
                <a:off x="15851929" y="11345517"/>
                <a:ext cx="2070414" cy="657314"/>
              </a:xfrm>
              <a:prstGeom prst="rect">
                <a:avLst/>
              </a:prstGeom>
              <a:grp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$3410</a:t>
                </a:r>
              </a:p>
            </p:txBody>
          </p:sp>
        </p:grpSp>
        <p:sp>
          <p:nvSpPr>
            <p:cNvPr id="24" name="Rectangle 23">
              <a:extLst>
                <a:ext uri="{FF2B5EF4-FFF2-40B4-BE49-F238E27FC236}">
                  <a16:creationId xmlns:a16="http://schemas.microsoft.com/office/drawing/2014/main" xmlns="" id="{9BCBE993-7259-414A-B900-195CD9481213}"/>
                </a:ext>
              </a:extLst>
            </p:cNvPr>
            <p:cNvSpPr/>
            <p:nvPr/>
          </p:nvSpPr>
          <p:spPr>
            <a:xfrm>
              <a:off x="3458119" y="5809513"/>
              <a:ext cx="4447702" cy="5810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Roboto Light" panose="02000000000000000000" pitchFamily="2" charset="0"/>
                <a:ea typeface="Roboto Light" panose="02000000000000000000" pitchFamily="2" charset="0"/>
                <a:cs typeface="Lato" charset="0"/>
              </a:endParaRPr>
            </a:p>
          </p:txBody>
        </p:sp>
        <p:sp>
          <p:nvSpPr>
            <p:cNvPr id="31" name="TextBox 30">
              <a:extLst>
                <a:ext uri="{FF2B5EF4-FFF2-40B4-BE49-F238E27FC236}">
                  <a16:creationId xmlns:a16="http://schemas.microsoft.com/office/drawing/2014/main" xmlns="" id="{B657C29D-1484-F44E-BA1A-0ECDFDFF2AF6}"/>
                </a:ext>
              </a:extLst>
            </p:cNvPr>
            <p:cNvSpPr txBox="1"/>
            <p:nvPr/>
          </p:nvSpPr>
          <p:spPr>
            <a:xfrm>
              <a:off x="4429831" y="6195597"/>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One</a:t>
              </a:r>
            </a:p>
          </p:txBody>
        </p:sp>
        <p:sp>
          <p:nvSpPr>
            <p:cNvPr id="33" name="TextBox 32">
              <a:extLst>
                <a:ext uri="{FF2B5EF4-FFF2-40B4-BE49-F238E27FC236}">
                  <a16:creationId xmlns:a16="http://schemas.microsoft.com/office/drawing/2014/main" xmlns="" id="{3E81B782-A717-5948-8A6F-D04CD20AACBA}"/>
                </a:ext>
              </a:extLst>
            </p:cNvPr>
            <p:cNvSpPr txBox="1"/>
            <p:nvPr/>
          </p:nvSpPr>
          <p:spPr>
            <a:xfrm>
              <a:off x="4429831" y="7669899"/>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Two</a:t>
              </a:r>
            </a:p>
          </p:txBody>
        </p:sp>
        <p:sp>
          <p:nvSpPr>
            <p:cNvPr id="35" name="TextBox 34">
              <a:extLst>
                <a:ext uri="{FF2B5EF4-FFF2-40B4-BE49-F238E27FC236}">
                  <a16:creationId xmlns:a16="http://schemas.microsoft.com/office/drawing/2014/main" xmlns="" id="{BA18B29D-A940-884B-8DAB-15CC69B82599}"/>
                </a:ext>
              </a:extLst>
            </p:cNvPr>
            <p:cNvSpPr txBox="1"/>
            <p:nvPr/>
          </p:nvSpPr>
          <p:spPr>
            <a:xfrm>
              <a:off x="4429831" y="9144200"/>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Tree</a:t>
              </a:r>
            </a:p>
          </p:txBody>
        </p:sp>
        <p:sp>
          <p:nvSpPr>
            <p:cNvPr id="36" name="TextBox 35">
              <a:extLst>
                <a:ext uri="{FF2B5EF4-FFF2-40B4-BE49-F238E27FC236}">
                  <a16:creationId xmlns:a16="http://schemas.microsoft.com/office/drawing/2014/main" xmlns="" id="{1EC10B43-F359-E844-BADB-F5C9E936DAB7}"/>
                </a:ext>
              </a:extLst>
            </p:cNvPr>
            <p:cNvSpPr txBox="1"/>
            <p:nvPr/>
          </p:nvSpPr>
          <p:spPr>
            <a:xfrm>
              <a:off x="4429831" y="10618501"/>
              <a:ext cx="2637468" cy="646331"/>
            </a:xfrm>
            <a:prstGeom prst="rect">
              <a:avLst/>
            </a:prstGeom>
            <a:noFill/>
          </p:spPr>
          <p:txBody>
            <a:bodyPr wrap="square" rtlCol="0">
              <a:spAutoFit/>
            </a:bodyPr>
            <a:lstStyle/>
            <a:p>
              <a:pPr algn="ctr"/>
              <a:r>
                <a:rPr lang="en-US" dirty="0">
                  <a:latin typeface="Roboto Light" panose="02000000000000000000" pitchFamily="2" charset="0"/>
                  <a:ea typeface="Roboto Light" panose="02000000000000000000" pitchFamily="2" charset="0"/>
                  <a:cs typeface="Lato" charset="0"/>
                </a:rPr>
                <a:t>Four</a:t>
              </a:r>
            </a:p>
          </p:txBody>
        </p:sp>
        <p:sp>
          <p:nvSpPr>
            <p:cNvPr id="51" name="TextBox 50">
              <a:extLst>
                <a:ext uri="{FF2B5EF4-FFF2-40B4-BE49-F238E27FC236}">
                  <a16:creationId xmlns:a16="http://schemas.microsoft.com/office/drawing/2014/main" xmlns="" id="{EF3994FC-72A0-9A4C-B3FD-6EC956F3C678}"/>
                </a:ext>
              </a:extLst>
            </p:cNvPr>
            <p:cNvSpPr txBox="1"/>
            <p:nvPr/>
          </p:nvSpPr>
          <p:spPr>
            <a:xfrm>
              <a:off x="3711180" y="4721293"/>
              <a:ext cx="3941579" cy="618118"/>
            </a:xfrm>
            <a:prstGeom prst="rect">
              <a:avLst/>
            </a:prstGeom>
            <a:noFill/>
          </p:spPr>
          <p:txBody>
            <a:bodyPr wrap="square" rtlCol="0">
              <a:spAutoFit/>
            </a:bodyPr>
            <a:lstStyle/>
            <a:p>
              <a:pPr algn="ctr">
                <a:lnSpc>
                  <a:spcPts val="4080"/>
                </a:lnSpc>
              </a:pPr>
              <a:r>
                <a:rPr lang="en-US" dirty="0">
                  <a:solidFill>
                    <a:schemeClr val="bg1"/>
                  </a:solidFill>
                  <a:latin typeface="Roboto Light" panose="02000000000000000000" pitchFamily="2" charset="0"/>
                  <a:ea typeface="Roboto Light" panose="02000000000000000000" pitchFamily="2" charset="0"/>
                  <a:cs typeface="Lato" charset="0"/>
                </a:rPr>
                <a:t>Your </a:t>
              </a:r>
              <a:r>
                <a:rPr lang="en-US" dirty="0" err="1">
                  <a:solidFill>
                    <a:schemeClr val="bg1"/>
                  </a:solidFill>
                  <a:latin typeface="Roboto Light" panose="02000000000000000000" pitchFamily="2" charset="0"/>
                  <a:ea typeface="Roboto Light" panose="02000000000000000000" pitchFamily="2" charset="0"/>
                  <a:cs typeface="Lato" charset="0"/>
                </a:rPr>
                <a:t>TItle</a:t>
              </a:r>
              <a:endParaRPr lang="en-US" dirty="0">
                <a:solidFill>
                  <a:schemeClr val="bg1"/>
                </a:solidFill>
                <a:latin typeface="Roboto Light" panose="02000000000000000000" pitchFamily="2" charset="0"/>
                <a:ea typeface="Roboto Light" panose="02000000000000000000" pitchFamily="2" charset="0"/>
                <a:cs typeface="Lato" charset="0"/>
              </a:endParaRPr>
            </a:p>
          </p:txBody>
        </p:sp>
      </p:grpSp>
      <p:sp>
        <p:nvSpPr>
          <p:cNvPr id="49" name="Rectangle 48">
            <a:extLst>
              <a:ext uri="{FF2B5EF4-FFF2-40B4-BE49-F238E27FC236}">
                <a16:creationId xmlns:a16="http://schemas.microsoft.com/office/drawing/2014/main" xmlns="" id="{82CCCC79-D1AB-2E48-9946-8E00A10BABEB}"/>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xmlns="" id="{C487EBE7-4400-5745-B74A-A4EC4A8297DD}"/>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AND TABLES TO COMPARE IDEAS</a:t>
            </a:r>
          </a:p>
        </p:txBody>
      </p:sp>
      <p:cxnSp>
        <p:nvCxnSpPr>
          <p:cNvPr id="4" name="Straight Connector 3">
            <a:extLst>
              <a:ext uri="{FF2B5EF4-FFF2-40B4-BE49-F238E27FC236}">
                <a16:creationId xmlns:a16="http://schemas.microsoft.com/office/drawing/2014/main" xmlns="" id="{FA7B6F31-C681-5A4B-8F7D-F56583FC3CDB}"/>
              </a:ext>
            </a:extLst>
          </p:cNvPr>
          <p:cNvCxnSpPr>
            <a:stCxn id="14" idx="2"/>
          </p:cNvCxnSpPr>
          <p:nvPr/>
        </p:nvCxnSpPr>
        <p:spPr>
          <a:xfrm flipH="1">
            <a:off x="12188825" y="5960806"/>
            <a:ext cx="63046" cy="602233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xmlns="" id="{B4D11285-15EA-F140-91A8-3F377B23CD52}"/>
              </a:ext>
            </a:extLst>
          </p:cNvPr>
          <p:cNvCxnSpPr/>
          <p:nvPr/>
        </p:nvCxnSpPr>
        <p:spPr>
          <a:xfrm flipH="1">
            <a:off x="17413967" y="5960806"/>
            <a:ext cx="63046" cy="602233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xmlns="" id="{02F1C29B-4C91-7F41-BF44-B7986CEF862A}"/>
              </a:ext>
            </a:extLst>
          </p:cNvPr>
          <p:cNvCxnSpPr/>
          <p:nvPr/>
        </p:nvCxnSpPr>
        <p:spPr>
          <a:xfrm flipH="1">
            <a:off x="22279881" y="5960806"/>
            <a:ext cx="63046" cy="602233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91699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49">
            <a:extLst>
              <a:ext uri="{FF2B5EF4-FFF2-40B4-BE49-F238E27FC236}">
                <a16:creationId xmlns:a16="http://schemas.microsoft.com/office/drawing/2014/main" xmlns="" id="{D2444C54-7154-BD49-8ABC-18DD2D0AC6D2}"/>
              </a:ext>
            </a:extLst>
          </p:cNvPr>
          <p:cNvGrpSpPr/>
          <p:nvPr/>
        </p:nvGrpSpPr>
        <p:grpSpPr>
          <a:xfrm>
            <a:off x="4344353" y="4232333"/>
            <a:ext cx="15688944" cy="8210748"/>
            <a:chOff x="3843499" y="3719582"/>
            <a:chExt cx="16665619" cy="8244192"/>
          </a:xfrm>
          <a:solidFill>
            <a:schemeClr val="bg1">
              <a:lumMod val="95000"/>
            </a:schemeClr>
          </a:solidFill>
        </p:grpSpPr>
        <p:sp>
          <p:nvSpPr>
            <p:cNvPr id="60" name="Freeform 781">
              <a:extLst>
                <a:ext uri="{FF2B5EF4-FFF2-40B4-BE49-F238E27FC236}">
                  <a16:creationId xmlns:a16="http://schemas.microsoft.com/office/drawing/2014/main" xmlns="" id="{1B61B497-2FE9-134F-BC66-CD5E9224F008}"/>
                </a:ext>
              </a:extLst>
            </p:cNvPr>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1" name="Freeform 403">
              <a:extLst>
                <a:ext uri="{FF2B5EF4-FFF2-40B4-BE49-F238E27FC236}">
                  <a16:creationId xmlns:a16="http://schemas.microsoft.com/office/drawing/2014/main" xmlns="" id="{88A0451A-426C-AE41-AEF0-852A6E191328}"/>
                </a:ext>
              </a:extLst>
            </p:cNvPr>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2" name="Freeform 404">
              <a:extLst>
                <a:ext uri="{FF2B5EF4-FFF2-40B4-BE49-F238E27FC236}">
                  <a16:creationId xmlns:a16="http://schemas.microsoft.com/office/drawing/2014/main" xmlns="" id="{3A511288-E664-FE41-949F-625A118944DC}"/>
                </a:ext>
              </a:extLst>
            </p:cNvPr>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3" name="Freeform 405">
              <a:extLst>
                <a:ext uri="{FF2B5EF4-FFF2-40B4-BE49-F238E27FC236}">
                  <a16:creationId xmlns:a16="http://schemas.microsoft.com/office/drawing/2014/main" xmlns="" id="{5E1898FE-9BEE-E644-9288-03B69759DC73}"/>
                </a:ext>
              </a:extLst>
            </p:cNvPr>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4" name="Freeform 406">
              <a:extLst>
                <a:ext uri="{FF2B5EF4-FFF2-40B4-BE49-F238E27FC236}">
                  <a16:creationId xmlns:a16="http://schemas.microsoft.com/office/drawing/2014/main" xmlns="" id="{31E10154-A0E2-C346-82C1-09CC567039CC}"/>
                </a:ext>
              </a:extLst>
            </p:cNvPr>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5" name="Freeform 407">
              <a:extLst>
                <a:ext uri="{FF2B5EF4-FFF2-40B4-BE49-F238E27FC236}">
                  <a16:creationId xmlns:a16="http://schemas.microsoft.com/office/drawing/2014/main" xmlns="" id="{B015A197-8CAA-2D4E-8D01-5AA25A489B30}"/>
                </a:ext>
              </a:extLst>
            </p:cNvPr>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6" name="Freeform 408">
              <a:extLst>
                <a:ext uri="{FF2B5EF4-FFF2-40B4-BE49-F238E27FC236}">
                  <a16:creationId xmlns:a16="http://schemas.microsoft.com/office/drawing/2014/main" xmlns="" id="{C47C4BB4-D6E3-E741-8F4B-41564182EB52}"/>
                </a:ext>
              </a:extLst>
            </p:cNvPr>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7" name="Freeform 409">
              <a:extLst>
                <a:ext uri="{FF2B5EF4-FFF2-40B4-BE49-F238E27FC236}">
                  <a16:creationId xmlns:a16="http://schemas.microsoft.com/office/drawing/2014/main" xmlns="" id="{9C34B8C3-2ED5-4D48-84D0-C96269CFB7B2}"/>
                </a:ext>
              </a:extLst>
            </p:cNvPr>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8" name="Freeform 410">
              <a:extLst>
                <a:ext uri="{FF2B5EF4-FFF2-40B4-BE49-F238E27FC236}">
                  <a16:creationId xmlns:a16="http://schemas.microsoft.com/office/drawing/2014/main" xmlns="" id="{224FF2ED-D274-7046-8929-02E73113E301}"/>
                </a:ext>
              </a:extLst>
            </p:cNvPr>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69" name="Freeform 411">
              <a:extLst>
                <a:ext uri="{FF2B5EF4-FFF2-40B4-BE49-F238E27FC236}">
                  <a16:creationId xmlns:a16="http://schemas.microsoft.com/office/drawing/2014/main" xmlns="" id="{C5E1B112-8D08-4844-8F21-7DC642DD1615}"/>
                </a:ext>
              </a:extLst>
            </p:cNvPr>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0" name="Freeform 412">
              <a:extLst>
                <a:ext uri="{FF2B5EF4-FFF2-40B4-BE49-F238E27FC236}">
                  <a16:creationId xmlns:a16="http://schemas.microsoft.com/office/drawing/2014/main" xmlns="" id="{F3AAD2E5-1BEF-A44D-90BA-B468DD79945A}"/>
                </a:ext>
              </a:extLst>
            </p:cNvPr>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1" name="Freeform 413">
              <a:extLst>
                <a:ext uri="{FF2B5EF4-FFF2-40B4-BE49-F238E27FC236}">
                  <a16:creationId xmlns:a16="http://schemas.microsoft.com/office/drawing/2014/main" xmlns="" id="{6CB1C69A-2D6E-F345-B5AD-9CD7C2F185EE}"/>
                </a:ext>
              </a:extLst>
            </p:cNvPr>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2" name="Freeform 414">
              <a:extLst>
                <a:ext uri="{FF2B5EF4-FFF2-40B4-BE49-F238E27FC236}">
                  <a16:creationId xmlns:a16="http://schemas.microsoft.com/office/drawing/2014/main" xmlns="" id="{BA105B86-120C-1943-A2F3-D276302ACBA2}"/>
                </a:ext>
              </a:extLst>
            </p:cNvPr>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3" name="Freeform 415">
              <a:extLst>
                <a:ext uri="{FF2B5EF4-FFF2-40B4-BE49-F238E27FC236}">
                  <a16:creationId xmlns:a16="http://schemas.microsoft.com/office/drawing/2014/main" xmlns="" id="{B6991556-1A1D-FD46-9588-596276D1F76D}"/>
                </a:ext>
              </a:extLst>
            </p:cNvPr>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4" name="Freeform 416">
              <a:extLst>
                <a:ext uri="{FF2B5EF4-FFF2-40B4-BE49-F238E27FC236}">
                  <a16:creationId xmlns:a16="http://schemas.microsoft.com/office/drawing/2014/main" xmlns="" id="{E9B931BA-D935-0D45-A2CE-BB63A2C126CB}"/>
                </a:ext>
              </a:extLst>
            </p:cNvPr>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5" name="Freeform 417">
              <a:extLst>
                <a:ext uri="{FF2B5EF4-FFF2-40B4-BE49-F238E27FC236}">
                  <a16:creationId xmlns:a16="http://schemas.microsoft.com/office/drawing/2014/main" xmlns="" id="{1DB3458D-6B0D-CD44-977B-B3CA39BC617F}"/>
                </a:ext>
              </a:extLst>
            </p:cNvPr>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6" name="Freeform 418">
              <a:extLst>
                <a:ext uri="{FF2B5EF4-FFF2-40B4-BE49-F238E27FC236}">
                  <a16:creationId xmlns:a16="http://schemas.microsoft.com/office/drawing/2014/main" xmlns="" id="{0BA2AB95-618B-3E42-879C-530ACDE10C68}"/>
                </a:ext>
              </a:extLst>
            </p:cNvPr>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7" name="Freeform 419">
              <a:extLst>
                <a:ext uri="{FF2B5EF4-FFF2-40B4-BE49-F238E27FC236}">
                  <a16:creationId xmlns:a16="http://schemas.microsoft.com/office/drawing/2014/main" xmlns="" id="{9D5902A5-5D4B-2649-B294-DCD526BA5D49}"/>
                </a:ext>
              </a:extLst>
            </p:cNvPr>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8" name="Freeform 420">
              <a:extLst>
                <a:ext uri="{FF2B5EF4-FFF2-40B4-BE49-F238E27FC236}">
                  <a16:creationId xmlns:a16="http://schemas.microsoft.com/office/drawing/2014/main" xmlns="" id="{6D8CC19B-0E0F-7648-8BB1-AFCAD00BEB7F}"/>
                </a:ext>
              </a:extLst>
            </p:cNvPr>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79" name="Freeform 421">
              <a:extLst>
                <a:ext uri="{FF2B5EF4-FFF2-40B4-BE49-F238E27FC236}">
                  <a16:creationId xmlns:a16="http://schemas.microsoft.com/office/drawing/2014/main" xmlns="" id="{8656E02D-C0F9-F24B-BD03-55AAF9E5BBF0}"/>
                </a:ext>
              </a:extLst>
            </p:cNvPr>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0" name="Freeform 422">
              <a:extLst>
                <a:ext uri="{FF2B5EF4-FFF2-40B4-BE49-F238E27FC236}">
                  <a16:creationId xmlns:a16="http://schemas.microsoft.com/office/drawing/2014/main" xmlns="" id="{F76C14B4-5BE6-1A41-9D34-934DB0190CB8}"/>
                </a:ext>
              </a:extLst>
            </p:cNvPr>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1" name="Freeform 423">
              <a:extLst>
                <a:ext uri="{FF2B5EF4-FFF2-40B4-BE49-F238E27FC236}">
                  <a16:creationId xmlns:a16="http://schemas.microsoft.com/office/drawing/2014/main" xmlns="" id="{C9349CC3-0C60-9C47-BD2F-EA379F79FB9E}"/>
                </a:ext>
              </a:extLst>
            </p:cNvPr>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2" name="Freeform 424">
              <a:extLst>
                <a:ext uri="{FF2B5EF4-FFF2-40B4-BE49-F238E27FC236}">
                  <a16:creationId xmlns:a16="http://schemas.microsoft.com/office/drawing/2014/main" xmlns="" id="{7028DD42-D310-1842-81BA-4CABB04A78D8}"/>
                </a:ext>
              </a:extLst>
            </p:cNvPr>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3" name="Freeform 425">
              <a:extLst>
                <a:ext uri="{FF2B5EF4-FFF2-40B4-BE49-F238E27FC236}">
                  <a16:creationId xmlns:a16="http://schemas.microsoft.com/office/drawing/2014/main" xmlns="" id="{79C1AF27-2EDD-EA47-B615-CE361C0FCA88}"/>
                </a:ext>
              </a:extLst>
            </p:cNvPr>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4" name="Freeform 426">
              <a:extLst>
                <a:ext uri="{FF2B5EF4-FFF2-40B4-BE49-F238E27FC236}">
                  <a16:creationId xmlns:a16="http://schemas.microsoft.com/office/drawing/2014/main" xmlns="" id="{DBB12000-F228-2240-A405-FA58A85502DD}"/>
                </a:ext>
              </a:extLst>
            </p:cNvPr>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5" name="Freeform 427">
              <a:extLst>
                <a:ext uri="{FF2B5EF4-FFF2-40B4-BE49-F238E27FC236}">
                  <a16:creationId xmlns:a16="http://schemas.microsoft.com/office/drawing/2014/main" xmlns="" id="{F1EE47F2-DD0D-C749-A328-5543BB7473AE}"/>
                </a:ext>
              </a:extLst>
            </p:cNvPr>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6" name="Freeform 428">
              <a:extLst>
                <a:ext uri="{FF2B5EF4-FFF2-40B4-BE49-F238E27FC236}">
                  <a16:creationId xmlns:a16="http://schemas.microsoft.com/office/drawing/2014/main" xmlns="" id="{C9DB46F1-2753-784E-814B-A4623B645F12}"/>
                </a:ext>
              </a:extLst>
            </p:cNvPr>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87" name="Freeform 429">
              <a:extLst>
                <a:ext uri="{FF2B5EF4-FFF2-40B4-BE49-F238E27FC236}">
                  <a16:creationId xmlns:a16="http://schemas.microsoft.com/office/drawing/2014/main" xmlns="" id="{EEEE1218-3EA4-B540-A578-49F9F861D72F}"/>
                </a:ext>
              </a:extLst>
            </p:cNvPr>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nvGrpSpPr>
            <p:cNvPr id="88" name="Group 87">
              <a:extLst>
                <a:ext uri="{FF2B5EF4-FFF2-40B4-BE49-F238E27FC236}">
                  <a16:creationId xmlns:a16="http://schemas.microsoft.com/office/drawing/2014/main" xmlns="" id="{34962AAF-A06D-344F-BAA0-54B270719E5F}"/>
                </a:ext>
              </a:extLst>
            </p:cNvPr>
            <p:cNvGrpSpPr/>
            <p:nvPr/>
          </p:nvGrpSpPr>
          <p:grpSpPr>
            <a:xfrm>
              <a:off x="17709756" y="6761778"/>
              <a:ext cx="697449" cy="662593"/>
              <a:chOff x="5961121" y="2686387"/>
              <a:chExt cx="288233" cy="273757"/>
            </a:xfrm>
            <a:grpFill/>
          </p:grpSpPr>
          <p:sp>
            <p:nvSpPr>
              <p:cNvPr id="453" name="Freeform 430">
                <a:extLst>
                  <a:ext uri="{FF2B5EF4-FFF2-40B4-BE49-F238E27FC236}">
                    <a16:creationId xmlns:a16="http://schemas.microsoft.com/office/drawing/2014/main" xmlns="" id="{FA1FE2B6-B39C-FC4A-9B9C-31FFE12B2594}"/>
                  </a:ext>
                </a:extLst>
              </p:cNvPr>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4" name="Freeform 431">
                <a:extLst>
                  <a:ext uri="{FF2B5EF4-FFF2-40B4-BE49-F238E27FC236}">
                    <a16:creationId xmlns:a16="http://schemas.microsoft.com/office/drawing/2014/main" xmlns="" id="{C8F7A2CD-C26D-5844-9887-C7F2F5229EF9}"/>
                  </a:ext>
                </a:extLst>
              </p:cNvPr>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89" name="Freeform 432">
              <a:extLst>
                <a:ext uri="{FF2B5EF4-FFF2-40B4-BE49-F238E27FC236}">
                  <a16:creationId xmlns:a16="http://schemas.microsoft.com/office/drawing/2014/main" xmlns="" id="{A9A0DA91-590E-A743-838A-0D0CFC708CA8}"/>
                </a:ext>
              </a:extLst>
            </p:cNvPr>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0" name="Freeform 433">
              <a:extLst>
                <a:ext uri="{FF2B5EF4-FFF2-40B4-BE49-F238E27FC236}">
                  <a16:creationId xmlns:a16="http://schemas.microsoft.com/office/drawing/2014/main" xmlns="" id="{BE3000B6-5B50-D84D-BCDB-3B12F6B435B7}"/>
                </a:ext>
              </a:extLst>
            </p:cNvPr>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1" name="Freeform 434">
              <a:extLst>
                <a:ext uri="{FF2B5EF4-FFF2-40B4-BE49-F238E27FC236}">
                  <a16:creationId xmlns:a16="http://schemas.microsoft.com/office/drawing/2014/main" xmlns="" id="{4AC18786-D1A7-6D4B-B223-72CF79FC6A3A}"/>
                </a:ext>
              </a:extLst>
            </p:cNvPr>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2" name="Freeform 435">
              <a:extLst>
                <a:ext uri="{FF2B5EF4-FFF2-40B4-BE49-F238E27FC236}">
                  <a16:creationId xmlns:a16="http://schemas.microsoft.com/office/drawing/2014/main" xmlns="" id="{D1DBD3EE-5074-1C44-B917-5B903A733EC6}"/>
                </a:ext>
              </a:extLst>
            </p:cNvPr>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3" name="Freeform 436">
              <a:extLst>
                <a:ext uri="{FF2B5EF4-FFF2-40B4-BE49-F238E27FC236}">
                  <a16:creationId xmlns:a16="http://schemas.microsoft.com/office/drawing/2014/main" xmlns="" id="{F7F1B89B-0D7E-1B49-8983-F6B8A4DC37D4}"/>
                </a:ext>
              </a:extLst>
            </p:cNvPr>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4" name="Freeform 437">
              <a:extLst>
                <a:ext uri="{FF2B5EF4-FFF2-40B4-BE49-F238E27FC236}">
                  <a16:creationId xmlns:a16="http://schemas.microsoft.com/office/drawing/2014/main" xmlns="" id="{D144A00E-5E3E-B248-B0B6-A3DA664C3DF4}"/>
                </a:ext>
              </a:extLst>
            </p:cNvPr>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5" name="Freeform 438">
              <a:extLst>
                <a:ext uri="{FF2B5EF4-FFF2-40B4-BE49-F238E27FC236}">
                  <a16:creationId xmlns:a16="http://schemas.microsoft.com/office/drawing/2014/main" xmlns="" id="{71442EFE-0FF2-6248-9BDE-EF67E360C9EC}"/>
                </a:ext>
              </a:extLst>
            </p:cNvPr>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6" name="Freeform 439">
              <a:extLst>
                <a:ext uri="{FF2B5EF4-FFF2-40B4-BE49-F238E27FC236}">
                  <a16:creationId xmlns:a16="http://schemas.microsoft.com/office/drawing/2014/main" xmlns="" id="{5BC8EE9C-E33F-3546-A92E-0552585362C1}"/>
                </a:ext>
              </a:extLst>
            </p:cNvPr>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7" name="Freeform 440">
              <a:extLst>
                <a:ext uri="{FF2B5EF4-FFF2-40B4-BE49-F238E27FC236}">
                  <a16:creationId xmlns:a16="http://schemas.microsoft.com/office/drawing/2014/main" xmlns="" id="{02ED2E07-7525-6744-80E8-83A2DBD8B9A0}"/>
                </a:ext>
              </a:extLst>
            </p:cNvPr>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8" name="Freeform 441">
              <a:extLst>
                <a:ext uri="{FF2B5EF4-FFF2-40B4-BE49-F238E27FC236}">
                  <a16:creationId xmlns:a16="http://schemas.microsoft.com/office/drawing/2014/main" xmlns="" id="{00026C6B-08F4-9044-A14A-0CEC00A0C0B8}"/>
                </a:ext>
              </a:extLst>
            </p:cNvPr>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99" name="Freeform 442">
              <a:extLst>
                <a:ext uri="{FF2B5EF4-FFF2-40B4-BE49-F238E27FC236}">
                  <a16:creationId xmlns:a16="http://schemas.microsoft.com/office/drawing/2014/main" xmlns="" id="{FC6D4969-6AA0-CA4D-A846-06AB29DF33CA}"/>
                </a:ext>
              </a:extLst>
            </p:cNvPr>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0" name="Freeform 443">
              <a:extLst>
                <a:ext uri="{FF2B5EF4-FFF2-40B4-BE49-F238E27FC236}">
                  <a16:creationId xmlns:a16="http://schemas.microsoft.com/office/drawing/2014/main" xmlns="" id="{0ACB1500-FD61-264C-9C83-08D7EB0060BF}"/>
                </a:ext>
              </a:extLst>
            </p:cNvPr>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1" name="Freeform 444">
              <a:extLst>
                <a:ext uri="{FF2B5EF4-FFF2-40B4-BE49-F238E27FC236}">
                  <a16:creationId xmlns:a16="http://schemas.microsoft.com/office/drawing/2014/main" xmlns="" id="{9EBBCCD9-A690-1C46-802B-618B7FD5A0DF}"/>
                </a:ext>
              </a:extLst>
            </p:cNvPr>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2" name="Freeform 445">
              <a:extLst>
                <a:ext uri="{FF2B5EF4-FFF2-40B4-BE49-F238E27FC236}">
                  <a16:creationId xmlns:a16="http://schemas.microsoft.com/office/drawing/2014/main" xmlns="" id="{A7484397-F050-E549-BA80-75A36DC783CF}"/>
                </a:ext>
              </a:extLst>
            </p:cNvPr>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3" name="Freeform 446">
              <a:extLst>
                <a:ext uri="{FF2B5EF4-FFF2-40B4-BE49-F238E27FC236}">
                  <a16:creationId xmlns:a16="http://schemas.microsoft.com/office/drawing/2014/main" xmlns="" id="{DABFD85B-916B-B047-A0E6-5F1E22DFD41B}"/>
                </a:ext>
              </a:extLst>
            </p:cNvPr>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4" name="Freeform 447">
              <a:extLst>
                <a:ext uri="{FF2B5EF4-FFF2-40B4-BE49-F238E27FC236}">
                  <a16:creationId xmlns:a16="http://schemas.microsoft.com/office/drawing/2014/main" xmlns="" id="{57721C25-DFB4-BA4B-9198-E1CB91144159}"/>
                </a:ext>
              </a:extLst>
            </p:cNvPr>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5" name="Freeform 448">
              <a:extLst>
                <a:ext uri="{FF2B5EF4-FFF2-40B4-BE49-F238E27FC236}">
                  <a16:creationId xmlns:a16="http://schemas.microsoft.com/office/drawing/2014/main" xmlns="" id="{98D8E9B6-CE09-7948-8048-CA14DF9536D2}"/>
                </a:ext>
              </a:extLst>
            </p:cNvPr>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6" name="Freeform 449">
              <a:extLst>
                <a:ext uri="{FF2B5EF4-FFF2-40B4-BE49-F238E27FC236}">
                  <a16:creationId xmlns:a16="http://schemas.microsoft.com/office/drawing/2014/main" xmlns="" id="{8739051A-530A-6C40-93F7-0232E8DD730D}"/>
                </a:ext>
              </a:extLst>
            </p:cNvPr>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7" name="Freeform 450">
              <a:extLst>
                <a:ext uri="{FF2B5EF4-FFF2-40B4-BE49-F238E27FC236}">
                  <a16:creationId xmlns:a16="http://schemas.microsoft.com/office/drawing/2014/main" xmlns="" id="{7BEAE34C-8E7A-B04D-9215-05E739226E2C}"/>
                </a:ext>
              </a:extLst>
            </p:cNvPr>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8" name="Freeform 451">
              <a:extLst>
                <a:ext uri="{FF2B5EF4-FFF2-40B4-BE49-F238E27FC236}">
                  <a16:creationId xmlns:a16="http://schemas.microsoft.com/office/drawing/2014/main" xmlns="" id="{0C71E2C7-93DA-B74E-844E-2BF9CE48116D}"/>
                </a:ext>
              </a:extLst>
            </p:cNvPr>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09" name="Freeform 452">
              <a:extLst>
                <a:ext uri="{FF2B5EF4-FFF2-40B4-BE49-F238E27FC236}">
                  <a16:creationId xmlns:a16="http://schemas.microsoft.com/office/drawing/2014/main" xmlns="" id="{EF835B2C-F014-8345-84B5-8A40EB1763DB}"/>
                </a:ext>
              </a:extLst>
            </p:cNvPr>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0" name="Freeform 453">
              <a:extLst>
                <a:ext uri="{FF2B5EF4-FFF2-40B4-BE49-F238E27FC236}">
                  <a16:creationId xmlns:a16="http://schemas.microsoft.com/office/drawing/2014/main" xmlns="" id="{CAF157D5-7751-9A4A-9AB2-3ADF579AB89B}"/>
                </a:ext>
              </a:extLst>
            </p:cNvPr>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1" name="Freeform 454">
              <a:extLst>
                <a:ext uri="{FF2B5EF4-FFF2-40B4-BE49-F238E27FC236}">
                  <a16:creationId xmlns:a16="http://schemas.microsoft.com/office/drawing/2014/main" xmlns="" id="{6BCA60EA-2CB8-D74C-926C-9F586A9747D8}"/>
                </a:ext>
              </a:extLst>
            </p:cNvPr>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2" name="Freeform 455">
              <a:extLst>
                <a:ext uri="{FF2B5EF4-FFF2-40B4-BE49-F238E27FC236}">
                  <a16:creationId xmlns:a16="http://schemas.microsoft.com/office/drawing/2014/main" xmlns="" id="{8F6A1692-EADF-3D42-ADFD-4D21C5F8BF73}"/>
                </a:ext>
              </a:extLst>
            </p:cNvPr>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3" name="Freeform 456">
              <a:extLst>
                <a:ext uri="{FF2B5EF4-FFF2-40B4-BE49-F238E27FC236}">
                  <a16:creationId xmlns:a16="http://schemas.microsoft.com/office/drawing/2014/main" xmlns="" id="{0D322F55-312C-7640-976C-A59D22EDA454}"/>
                </a:ext>
              </a:extLst>
            </p:cNvPr>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4" name="Freeform 457">
              <a:extLst>
                <a:ext uri="{FF2B5EF4-FFF2-40B4-BE49-F238E27FC236}">
                  <a16:creationId xmlns:a16="http://schemas.microsoft.com/office/drawing/2014/main" xmlns="" id="{8DEADC8E-EA76-7340-9990-E80278945E0B}"/>
                </a:ext>
              </a:extLst>
            </p:cNvPr>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5" name="Freeform 458">
              <a:extLst>
                <a:ext uri="{FF2B5EF4-FFF2-40B4-BE49-F238E27FC236}">
                  <a16:creationId xmlns:a16="http://schemas.microsoft.com/office/drawing/2014/main" xmlns="" id="{19A3D0D9-385C-0344-A8E1-0F7AA954C98E}"/>
                </a:ext>
              </a:extLst>
            </p:cNvPr>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6" name="Freeform 459">
              <a:extLst>
                <a:ext uri="{FF2B5EF4-FFF2-40B4-BE49-F238E27FC236}">
                  <a16:creationId xmlns:a16="http://schemas.microsoft.com/office/drawing/2014/main" xmlns="" id="{5EA7074E-20E0-9D48-BEAC-0FEA6703F745}"/>
                </a:ext>
              </a:extLst>
            </p:cNvPr>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7" name="Freeform 460">
              <a:extLst>
                <a:ext uri="{FF2B5EF4-FFF2-40B4-BE49-F238E27FC236}">
                  <a16:creationId xmlns:a16="http://schemas.microsoft.com/office/drawing/2014/main" xmlns="" id="{DF7B492A-8BAD-F449-A7FD-396CDB2C2697}"/>
                </a:ext>
              </a:extLst>
            </p:cNvPr>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8" name="Freeform 461">
              <a:extLst>
                <a:ext uri="{FF2B5EF4-FFF2-40B4-BE49-F238E27FC236}">
                  <a16:creationId xmlns:a16="http://schemas.microsoft.com/office/drawing/2014/main" xmlns="" id="{57BE8393-53D2-7C45-B14F-32B95077498A}"/>
                </a:ext>
              </a:extLst>
            </p:cNvPr>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19" name="Freeform 462">
              <a:extLst>
                <a:ext uri="{FF2B5EF4-FFF2-40B4-BE49-F238E27FC236}">
                  <a16:creationId xmlns:a16="http://schemas.microsoft.com/office/drawing/2014/main" xmlns="" id="{F9E417D2-2579-C34C-A859-7EBBEA344A57}"/>
                </a:ext>
              </a:extLst>
            </p:cNvPr>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0" name="Freeform 463">
              <a:extLst>
                <a:ext uri="{FF2B5EF4-FFF2-40B4-BE49-F238E27FC236}">
                  <a16:creationId xmlns:a16="http://schemas.microsoft.com/office/drawing/2014/main" xmlns="" id="{AA2D0819-799B-D94A-9F52-F3C1DF8194BF}"/>
                </a:ext>
              </a:extLst>
            </p:cNvPr>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1" name="Freeform 464">
              <a:extLst>
                <a:ext uri="{FF2B5EF4-FFF2-40B4-BE49-F238E27FC236}">
                  <a16:creationId xmlns:a16="http://schemas.microsoft.com/office/drawing/2014/main" xmlns="" id="{29CEBE8F-19F0-0542-8258-61044867C01B}"/>
                </a:ext>
              </a:extLst>
            </p:cNvPr>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2" name="Freeform 465">
              <a:extLst>
                <a:ext uri="{FF2B5EF4-FFF2-40B4-BE49-F238E27FC236}">
                  <a16:creationId xmlns:a16="http://schemas.microsoft.com/office/drawing/2014/main" xmlns="" id="{388C3E8B-29C7-6E43-9B74-20C01E7778C8}"/>
                </a:ext>
              </a:extLst>
            </p:cNvPr>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3" name="Freeform 466">
              <a:extLst>
                <a:ext uri="{FF2B5EF4-FFF2-40B4-BE49-F238E27FC236}">
                  <a16:creationId xmlns:a16="http://schemas.microsoft.com/office/drawing/2014/main" xmlns="" id="{4731F956-4DD9-C74F-9B78-BEE173874C02}"/>
                </a:ext>
              </a:extLst>
            </p:cNvPr>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4" name="Freeform 467">
              <a:extLst>
                <a:ext uri="{FF2B5EF4-FFF2-40B4-BE49-F238E27FC236}">
                  <a16:creationId xmlns:a16="http://schemas.microsoft.com/office/drawing/2014/main" xmlns="" id="{47803188-5825-9F48-9C4E-BBB984854686}"/>
                </a:ext>
              </a:extLst>
            </p:cNvPr>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5" name="Freeform 468">
              <a:extLst>
                <a:ext uri="{FF2B5EF4-FFF2-40B4-BE49-F238E27FC236}">
                  <a16:creationId xmlns:a16="http://schemas.microsoft.com/office/drawing/2014/main" xmlns="" id="{8A424B92-F807-F346-A699-8BD8C02BE8A2}"/>
                </a:ext>
              </a:extLst>
            </p:cNvPr>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6" name="Freeform 469">
              <a:extLst>
                <a:ext uri="{FF2B5EF4-FFF2-40B4-BE49-F238E27FC236}">
                  <a16:creationId xmlns:a16="http://schemas.microsoft.com/office/drawing/2014/main" xmlns="" id="{8F9E8F6D-62F4-C847-958E-F245D26CA915}"/>
                </a:ext>
              </a:extLst>
            </p:cNvPr>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7" name="Freeform 470">
              <a:extLst>
                <a:ext uri="{FF2B5EF4-FFF2-40B4-BE49-F238E27FC236}">
                  <a16:creationId xmlns:a16="http://schemas.microsoft.com/office/drawing/2014/main" xmlns="" id="{B78A4A59-4A86-A740-B362-6B1B8BFBFE97}"/>
                </a:ext>
              </a:extLst>
            </p:cNvPr>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8" name="Freeform 471">
              <a:extLst>
                <a:ext uri="{FF2B5EF4-FFF2-40B4-BE49-F238E27FC236}">
                  <a16:creationId xmlns:a16="http://schemas.microsoft.com/office/drawing/2014/main" xmlns="" id="{EDB843E4-F5E0-4549-831F-4B30489ACD08}"/>
                </a:ext>
              </a:extLst>
            </p:cNvPr>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29" name="Freeform 472">
              <a:extLst>
                <a:ext uri="{FF2B5EF4-FFF2-40B4-BE49-F238E27FC236}">
                  <a16:creationId xmlns:a16="http://schemas.microsoft.com/office/drawing/2014/main" xmlns="" id="{A1355A04-4921-2C47-BE6A-FCB48EB35D9E}"/>
                </a:ext>
              </a:extLst>
            </p:cNvPr>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0" name="Freeform 473">
              <a:extLst>
                <a:ext uri="{FF2B5EF4-FFF2-40B4-BE49-F238E27FC236}">
                  <a16:creationId xmlns:a16="http://schemas.microsoft.com/office/drawing/2014/main" xmlns="" id="{C037B6A1-D1AF-4540-B325-620DEBB9E835}"/>
                </a:ext>
              </a:extLst>
            </p:cNvPr>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1" name="Freeform 474">
              <a:extLst>
                <a:ext uri="{FF2B5EF4-FFF2-40B4-BE49-F238E27FC236}">
                  <a16:creationId xmlns:a16="http://schemas.microsoft.com/office/drawing/2014/main" xmlns="" id="{DC2A3512-65A4-584F-9DFB-150B328E3242}"/>
                </a:ext>
              </a:extLst>
            </p:cNvPr>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2" name="Freeform 475">
              <a:extLst>
                <a:ext uri="{FF2B5EF4-FFF2-40B4-BE49-F238E27FC236}">
                  <a16:creationId xmlns:a16="http://schemas.microsoft.com/office/drawing/2014/main" xmlns="" id="{58F807FA-6173-0947-B17D-7416F488BB57}"/>
                </a:ext>
              </a:extLst>
            </p:cNvPr>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3" name="Freeform 476">
              <a:extLst>
                <a:ext uri="{FF2B5EF4-FFF2-40B4-BE49-F238E27FC236}">
                  <a16:creationId xmlns:a16="http://schemas.microsoft.com/office/drawing/2014/main" xmlns="" id="{1D81B066-387D-2C4E-B3C0-0B2A2D30E875}"/>
                </a:ext>
              </a:extLst>
            </p:cNvPr>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4" name="Freeform 477">
              <a:extLst>
                <a:ext uri="{FF2B5EF4-FFF2-40B4-BE49-F238E27FC236}">
                  <a16:creationId xmlns:a16="http://schemas.microsoft.com/office/drawing/2014/main" xmlns="" id="{9338CD21-9CB2-474C-BD14-D5659F29DF40}"/>
                </a:ext>
              </a:extLst>
            </p:cNvPr>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5" name="Freeform 478">
              <a:extLst>
                <a:ext uri="{FF2B5EF4-FFF2-40B4-BE49-F238E27FC236}">
                  <a16:creationId xmlns:a16="http://schemas.microsoft.com/office/drawing/2014/main" xmlns="" id="{46605E69-4A74-514C-B829-3442F6C5D275}"/>
                </a:ext>
              </a:extLst>
            </p:cNvPr>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6" name="Freeform 479">
              <a:extLst>
                <a:ext uri="{FF2B5EF4-FFF2-40B4-BE49-F238E27FC236}">
                  <a16:creationId xmlns:a16="http://schemas.microsoft.com/office/drawing/2014/main" xmlns="" id="{C8B2AF62-4945-594E-8B89-8D190A5EFF80}"/>
                </a:ext>
              </a:extLst>
            </p:cNvPr>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7" name="Freeform 480">
              <a:extLst>
                <a:ext uri="{FF2B5EF4-FFF2-40B4-BE49-F238E27FC236}">
                  <a16:creationId xmlns:a16="http://schemas.microsoft.com/office/drawing/2014/main" xmlns="" id="{07F4AE4D-C023-5549-86E6-B361BFE226F1}"/>
                </a:ext>
              </a:extLst>
            </p:cNvPr>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8" name="Freeform 481">
              <a:extLst>
                <a:ext uri="{FF2B5EF4-FFF2-40B4-BE49-F238E27FC236}">
                  <a16:creationId xmlns:a16="http://schemas.microsoft.com/office/drawing/2014/main" xmlns="" id="{5C88F741-464D-3240-ABEF-40DFB3E3569D}"/>
                </a:ext>
              </a:extLst>
            </p:cNvPr>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39" name="Freeform 482">
              <a:extLst>
                <a:ext uri="{FF2B5EF4-FFF2-40B4-BE49-F238E27FC236}">
                  <a16:creationId xmlns:a16="http://schemas.microsoft.com/office/drawing/2014/main" xmlns="" id="{56143495-0D26-024B-A721-CAFB91265995}"/>
                </a:ext>
              </a:extLst>
            </p:cNvPr>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0" name="Freeform 483">
              <a:extLst>
                <a:ext uri="{FF2B5EF4-FFF2-40B4-BE49-F238E27FC236}">
                  <a16:creationId xmlns:a16="http://schemas.microsoft.com/office/drawing/2014/main" xmlns="" id="{AE043932-95BD-9047-A0F4-931E73912ADE}"/>
                </a:ext>
              </a:extLst>
            </p:cNvPr>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1" name="Freeform 484">
              <a:extLst>
                <a:ext uri="{FF2B5EF4-FFF2-40B4-BE49-F238E27FC236}">
                  <a16:creationId xmlns:a16="http://schemas.microsoft.com/office/drawing/2014/main" xmlns="" id="{0277C09A-4766-6A49-A7C2-2124D1F30C59}"/>
                </a:ext>
              </a:extLst>
            </p:cNvPr>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2" name="Freeform 485">
              <a:extLst>
                <a:ext uri="{FF2B5EF4-FFF2-40B4-BE49-F238E27FC236}">
                  <a16:creationId xmlns:a16="http://schemas.microsoft.com/office/drawing/2014/main" xmlns="" id="{2D90E205-B451-3949-B719-3F64860AF188}"/>
                </a:ext>
              </a:extLst>
            </p:cNvPr>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3" name="Freeform 486">
              <a:extLst>
                <a:ext uri="{FF2B5EF4-FFF2-40B4-BE49-F238E27FC236}">
                  <a16:creationId xmlns:a16="http://schemas.microsoft.com/office/drawing/2014/main" xmlns="" id="{F362687C-3637-5741-BE7B-364152420450}"/>
                </a:ext>
              </a:extLst>
            </p:cNvPr>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4" name="Freeform 487">
              <a:extLst>
                <a:ext uri="{FF2B5EF4-FFF2-40B4-BE49-F238E27FC236}">
                  <a16:creationId xmlns:a16="http://schemas.microsoft.com/office/drawing/2014/main" xmlns="" id="{6F4A00CD-EE60-BE42-8D2C-3FBE358CAD66}"/>
                </a:ext>
              </a:extLst>
            </p:cNvPr>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5" name="Freeform 488">
              <a:extLst>
                <a:ext uri="{FF2B5EF4-FFF2-40B4-BE49-F238E27FC236}">
                  <a16:creationId xmlns:a16="http://schemas.microsoft.com/office/drawing/2014/main" xmlns="" id="{D50ABED5-3A65-3447-97AE-808CF18E923D}"/>
                </a:ext>
              </a:extLst>
            </p:cNvPr>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6" name="Freeform 489">
              <a:extLst>
                <a:ext uri="{FF2B5EF4-FFF2-40B4-BE49-F238E27FC236}">
                  <a16:creationId xmlns:a16="http://schemas.microsoft.com/office/drawing/2014/main" xmlns="" id="{FAF4C227-88CC-804D-806E-A422B7994207}"/>
                </a:ext>
              </a:extLst>
            </p:cNvPr>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7" name="Freeform 490">
              <a:extLst>
                <a:ext uri="{FF2B5EF4-FFF2-40B4-BE49-F238E27FC236}">
                  <a16:creationId xmlns:a16="http://schemas.microsoft.com/office/drawing/2014/main" xmlns="" id="{0E5350A3-DD87-1149-A6E0-A62875FAD608}"/>
                </a:ext>
              </a:extLst>
            </p:cNvPr>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8" name="Freeform 491">
              <a:extLst>
                <a:ext uri="{FF2B5EF4-FFF2-40B4-BE49-F238E27FC236}">
                  <a16:creationId xmlns:a16="http://schemas.microsoft.com/office/drawing/2014/main" xmlns="" id="{FFEF99AF-B9E9-BA4F-BC4F-8DBA835E5C36}"/>
                </a:ext>
              </a:extLst>
            </p:cNvPr>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49" name="Freeform 492">
              <a:extLst>
                <a:ext uri="{FF2B5EF4-FFF2-40B4-BE49-F238E27FC236}">
                  <a16:creationId xmlns:a16="http://schemas.microsoft.com/office/drawing/2014/main" xmlns="" id="{C2C5B000-F95A-3C43-B536-BB527F6EE3A2}"/>
                </a:ext>
              </a:extLst>
            </p:cNvPr>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0" name="Freeform 493">
              <a:extLst>
                <a:ext uri="{FF2B5EF4-FFF2-40B4-BE49-F238E27FC236}">
                  <a16:creationId xmlns:a16="http://schemas.microsoft.com/office/drawing/2014/main" xmlns="" id="{5B9B86FA-1B0B-634F-BB6E-099B1ABBF790}"/>
                </a:ext>
              </a:extLst>
            </p:cNvPr>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1" name="Freeform 494">
              <a:extLst>
                <a:ext uri="{FF2B5EF4-FFF2-40B4-BE49-F238E27FC236}">
                  <a16:creationId xmlns:a16="http://schemas.microsoft.com/office/drawing/2014/main" xmlns="" id="{79C4A49B-2A2A-5144-9BCB-DF270D7EB5B7}"/>
                </a:ext>
              </a:extLst>
            </p:cNvPr>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2" name="Freeform 495">
              <a:extLst>
                <a:ext uri="{FF2B5EF4-FFF2-40B4-BE49-F238E27FC236}">
                  <a16:creationId xmlns:a16="http://schemas.microsoft.com/office/drawing/2014/main" xmlns="" id="{DEF183C4-25B0-4A47-A74B-DF6266C481D4}"/>
                </a:ext>
              </a:extLst>
            </p:cNvPr>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3" name="Freeform 496">
              <a:extLst>
                <a:ext uri="{FF2B5EF4-FFF2-40B4-BE49-F238E27FC236}">
                  <a16:creationId xmlns:a16="http://schemas.microsoft.com/office/drawing/2014/main" xmlns="" id="{F7C1D590-4EAB-7B4D-8D57-219459CDF805}"/>
                </a:ext>
              </a:extLst>
            </p:cNvPr>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4" name="Freeform 497">
              <a:extLst>
                <a:ext uri="{FF2B5EF4-FFF2-40B4-BE49-F238E27FC236}">
                  <a16:creationId xmlns:a16="http://schemas.microsoft.com/office/drawing/2014/main" xmlns="" id="{69705603-8CD7-FF4A-9533-E976112833AA}"/>
                </a:ext>
              </a:extLst>
            </p:cNvPr>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5" name="Freeform 498">
              <a:extLst>
                <a:ext uri="{FF2B5EF4-FFF2-40B4-BE49-F238E27FC236}">
                  <a16:creationId xmlns:a16="http://schemas.microsoft.com/office/drawing/2014/main" xmlns="" id="{27EAB19B-1527-F847-9BD1-FA82956C120F}"/>
                </a:ext>
              </a:extLst>
            </p:cNvPr>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6" name="Freeform 499">
              <a:extLst>
                <a:ext uri="{FF2B5EF4-FFF2-40B4-BE49-F238E27FC236}">
                  <a16:creationId xmlns:a16="http://schemas.microsoft.com/office/drawing/2014/main" xmlns="" id="{92915565-9690-8F42-BDF2-3DF36457488E}"/>
                </a:ext>
              </a:extLst>
            </p:cNvPr>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7" name="Freeform 500">
              <a:extLst>
                <a:ext uri="{FF2B5EF4-FFF2-40B4-BE49-F238E27FC236}">
                  <a16:creationId xmlns:a16="http://schemas.microsoft.com/office/drawing/2014/main" xmlns="" id="{50426D70-DA15-C543-AF94-8648ECE5CB09}"/>
                </a:ext>
              </a:extLst>
            </p:cNvPr>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8" name="Freeform 501">
              <a:extLst>
                <a:ext uri="{FF2B5EF4-FFF2-40B4-BE49-F238E27FC236}">
                  <a16:creationId xmlns:a16="http://schemas.microsoft.com/office/drawing/2014/main" xmlns="" id="{44B7B531-78ED-1746-8455-040EEE4DF435}"/>
                </a:ext>
              </a:extLst>
            </p:cNvPr>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59" name="Freeform 502">
              <a:extLst>
                <a:ext uri="{FF2B5EF4-FFF2-40B4-BE49-F238E27FC236}">
                  <a16:creationId xmlns:a16="http://schemas.microsoft.com/office/drawing/2014/main" xmlns="" id="{7C76ADEC-4EA9-D54C-886E-8272A02DA74C}"/>
                </a:ext>
              </a:extLst>
            </p:cNvPr>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0" name="Freeform 503">
              <a:extLst>
                <a:ext uri="{FF2B5EF4-FFF2-40B4-BE49-F238E27FC236}">
                  <a16:creationId xmlns:a16="http://schemas.microsoft.com/office/drawing/2014/main" xmlns="" id="{E70FB2F5-9D8B-DF4C-AC91-E13525FA583B}"/>
                </a:ext>
              </a:extLst>
            </p:cNvPr>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1" name="Freeform 504">
              <a:extLst>
                <a:ext uri="{FF2B5EF4-FFF2-40B4-BE49-F238E27FC236}">
                  <a16:creationId xmlns:a16="http://schemas.microsoft.com/office/drawing/2014/main" xmlns="" id="{3D56F5DE-DA07-5544-9F92-9FF49C5294A1}"/>
                </a:ext>
              </a:extLst>
            </p:cNvPr>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2" name="Freeform 505">
              <a:extLst>
                <a:ext uri="{FF2B5EF4-FFF2-40B4-BE49-F238E27FC236}">
                  <a16:creationId xmlns:a16="http://schemas.microsoft.com/office/drawing/2014/main" xmlns="" id="{96FCBE47-7481-E441-8453-A49B7301855F}"/>
                </a:ext>
              </a:extLst>
            </p:cNvPr>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3" name="Freeform 506">
              <a:extLst>
                <a:ext uri="{FF2B5EF4-FFF2-40B4-BE49-F238E27FC236}">
                  <a16:creationId xmlns:a16="http://schemas.microsoft.com/office/drawing/2014/main" xmlns="" id="{71AF1ABA-696A-4C4E-A135-911D9911858A}"/>
                </a:ext>
              </a:extLst>
            </p:cNvPr>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4" name="Freeform 507">
              <a:extLst>
                <a:ext uri="{FF2B5EF4-FFF2-40B4-BE49-F238E27FC236}">
                  <a16:creationId xmlns:a16="http://schemas.microsoft.com/office/drawing/2014/main" xmlns="" id="{4A5BE77A-E307-684A-AFE6-8EC6D3FA3CF4}"/>
                </a:ext>
              </a:extLst>
            </p:cNvPr>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5" name="Freeform 508">
              <a:extLst>
                <a:ext uri="{FF2B5EF4-FFF2-40B4-BE49-F238E27FC236}">
                  <a16:creationId xmlns:a16="http://schemas.microsoft.com/office/drawing/2014/main" xmlns="" id="{3464A767-66C9-A84D-AA94-F3FE0E8A042C}"/>
                </a:ext>
              </a:extLst>
            </p:cNvPr>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6" name="Freeform 509">
              <a:extLst>
                <a:ext uri="{FF2B5EF4-FFF2-40B4-BE49-F238E27FC236}">
                  <a16:creationId xmlns:a16="http://schemas.microsoft.com/office/drawing/2014/main" xmlns="" id="{A80187E8-772B-3546-AC3B-5D07C9B176DD}"/>
                </a:ext>
              </a:extLst>
            </p:cNvPr>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7" name="Freeform 510">
              <a:extLst>
                <a:ext uri="{FF2B5EF4-FFF2-40B4-BE49-F238E27FC236}">
                  <a16:creationId xmlns:a16="http://schemas.microsoft.com/office/drawing/2014/main" xmlns="" id="{EFE7483B-BD66-D64E-95F7-99E86ADFA93F}"/>
                </a:ext>
              </a:extLst>
            </p:cNvPr>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8" name="Freeform 511">
              <a:extLst>
                <a:ext uri="{FF2B5EF4-FFF2-40B4-BE49-F238E27FC236}">
                  <a16:creationId xmlns:a16="http://schemas.microsoft.com/office/drawing/2014/main" xmlns="" id="{6B2968DA-47F8-B748-9377-17E0A9D47E41}"/>
                </a:ext>
              </a:extLst>
            </p:cNvPr>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69" name="Freeform 512">
              <a:extLst>
                <a:ext uri="{FF2B5EF4-FFF2-40B4-BE49-F238E27FC236}">
                  <a16:creationId xmlns:a16="http://schemas.microsoft.com/office/drawing/2014/main" xmlns="" id="{13A4B6E0-3634-F447-99DA-B1911627E215}"/>
                </a:ext>
              </a:extLst>
            </p:cNvPr>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0" name="Freeform 513">
              <a:extLst>
                <a:ext uri="{FF2B5EF4-FFF2-40B4-BE49-F238E27FC236}">
                  <a16:creationId xmlns:a16="http://schemas.microsoft.com/office/drawing/2014/main" xmlns="" id="{59DCB5F9-7F80-B142-B9DB-4FBD6CDFC93D}"/>
                </a:ext>
              </a:extLst>
            </p:cNvPr>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1" name="Freeform 514">
              <a:extLst>
                <a:ext uri="{FF2B5EF4-FFF2-40B4-BE49-F238E27FC236}">
                  <a16:creationId xmlns:a16="http://schemas.microsoft.com/office/drawing/2014/main" xmlns="" id="{5B1DB7D1-346C-DE4F-918C-75BA6488A10C}"/>
                </a:ext>
              </a:extLst>
            </p:cNvPr>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2" name="Freeform 515">
              <a:extLst>
                <a:ext uri="{FF2B5EF4-FFF2-40B4-BE49-F238E27FC236}">
                  <a16:creationId xmlns:a16="http://schemas.microsoft.com/office/drawing/2014/main" xmlns="" id="{FD7AADD8-EADA-5E4F-B65C-51F9D14C15E6}"/>
                </a:ext>
              </a:extLst>
            </p:cNvPr>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3" name="Freeform 516">
              <a:extLst>
                <a:ext uri="{FF2B5EF4-FFF2-40B4-BE49-F238E27FC236}">
                  <a16:creationId xmlns:a16="http://schemas.microsoft.com/office/drawing/2014/main" xmlns="" id="{28AA1BEF-0C92-D94E-8653-F1A5443C572B}"/>
                </a:ext>
              </a:extLst>
            </p:cNvPr>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4" name="Freeform 517">
              <a:extLst>
                <a:ext uri="{FF2B5EF4-FFF2-40B4-BE49-F238E27FC236}">
                  <a16:creationId xmlns:a16="http://schemas.microsoft.com/office/drawing/2014/main" xmlns="" id="{F8B07D77-8498-1548-9F28-8085861B2C30}"/>
                </a:ext>
              </a:extLst>
            </p:cNvPr>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5" name="Freeform 518">
              <a:extLst>
                <a:ext uri="{FF2B5EF4-FFF2-40B4-BE49-F238E27FC236}">
                  <a16:creationId xmlns:a16="http://schemas.microsoft.com/office/drawing/2014/main" xmlns="" id="{41CC117F-D8DB-E744-93F7-60F255B1F798}"/>
                </a:ext>
              </a:extLst>
            </p:cNvPr>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6" name="Freeform 519">
              <a:extLst>
                <a:ext uri="{FF2B5EF4-FFF2-40B4-BE49-F238E27FC236}">
                  <a16:creationId xmlns:a16="http://schemas.microsoft.com/office/drawing/2014/main" xmlns="" id="{AC083EFC-A520-234B-B36F-8AF861D3F130}"/>
                </a:ext>
              </a:extLst>
            </p:cNvPr>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7" name="Freeform 520">
              <a:extLst>
                <a:ext uri="{FF2B5EF4-FFF2-40B4-BE49-F238E27FC236}">
                  <a16:creationId xmlns:a16="http://schemas.microsoft.com/office/drawing/2014/main" xmlns="" id="{1E56CABE-1C99-7C4A-964D-9597F4E55A44}"/>
                </a:ext>
              </a:extLst>
            </p:cNvPr>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8" name="Freeform 521">
              <a:extLst>
                <a:ext uri="{FF2B5EF4-FFF2-40B4-BE49-F238E27FC236}">
                  <a16:creationId xmlns:a16="http://schemas.microsoft.com/office/drawing/2014/main" xmlns="" id="{E89B686C-E050-DE4E-A9F5-A696EE0F1D22}"/>
                </a:ext>
              </a:extLst>
            </p:cNvPr>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79" name="Freeform 522">
              <a:extLst>
                <a:ext uri="{FF2B5EF4-FFF2-40B4-BE49-F238E27FC236}">
                  <a16:creationId xmlns:a16="http://schemas.microsoft.com/office/drawing/2014/main" xmlns="" id="{C25E276B-B793-E04B-ADB9-D7484DF779D6}"/>
                </a:ext>
              </a:extLst>
            </p:cNvPr>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0" name="Freeform 523">
              <a:extLst>
                <a:ext uri="{FF2B5EF4-FFF2-40B4-BE49-F238E27FC236}">
                  <a16:creationId xmlns:a16="http://schemas.microsoft.com/office/drawing/2014/main" xmlns="" id="{B5F6387A-3FFE-9D4A-B5B5-95B3368EF655}"/>
                </a:ext>
              </a:extLst>
            </p:cNvPr>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1" name="Freeform 524">
              <a:extLst>
                <a:ext uri="{FF2B5EF4-FFF2-40B4-BE49-F238E27FC236}">
                  <a16:creationId xmlns:a16="http://schemas.microsoft.com/office/drawing/2014/main" xmlns="" id="{7BA0A50E-9CC9-6C4A-BC56-EDB5BCE78B8F}"/>
                </a:ext>
              </a:extLst>
            </p:cNvPr>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2" name="Freeform 525">
              <a:extLst>
                <a:ext uri="{FF2B5EF4-FFF2-40B4-BE49-F238E27FC236}">
                  <a16:creationId xmlns:a16="http://schemas.microsoft.com/office/drawing/2014/main" xmlns="" id="{26DD51E1-49D6-3A4D-A7DF-52015BF6F6BB}"/>
                </a:ext>
              </a:extLst>
            </p:cNvPr>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3" name="Freeform 526">
              <a:extLst>
                <a:ext uri="{FF2B5EF4-FFF2-40B4-BE49-F238E27FC236}">
                  <a16:creationId xmlns:a16="http://schemas.microsoft.com/office/drawing/2014/main" xmlns="" id="{65F539E4-1C52-0D42-98B7-0B6E6512CF15}"/>
                </a:ext>
              </a:extLst>
            </p:cNvPr>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4" name="Freeform 527">
              <a:extLst>
                <a:ext uri="{FF2B5EF4-FFF2-40B4-BE49-F238E27FC236}">
                  <a16:creationId xmlns:a16="http://schemas.microsoft.com/office/drawing/2014/main" xmlns="" id="{7349939E-DD62-7045-8C1A-F0E62B19DEE3}"/>
                </a:ext>
              </a:extLst>
            </p:cNvPr>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5" name="Freeform 528">
              <a:extLst>
                <a:ext uri="{FF2B5EF4-FFF2-40B4-BE49-F238E27FC236}">
                  <a16:creationId xmlns:a16="http://schemas.microsoft.com/office/drawing/2014/main" xmlns="" id="{759DC87D-64B8-9343-82B2-66EFE9A0B1E1}"/>
                </a:ext>
              </a:extLst>
            </p:cNvPr>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6" name="Freeform 529">
              <a:extLst>
                <a:ext uri="{FF2B5EF4-FFF2-40B4-BE49-F238E27FC236}">
                  <a16:creationId xmlns:a16="http://schemas.microsoft.com/office/drawing/2014/main" xmlns="" id="{EED822AE-B2F8-5940-A7CD-7606BCB12B02}"/>
                </a:ext>
              </a:extLst>
            </p:cNvPr>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7" name="Freeform 530">
              <a:extLst>
                <a:ext uri="{FF2B5EF4-FFF2-40B4-BE49-F238E27FC236}">
                  <a16:creationId xmlns:a16="http://schemas.microsoft.com/office/drawing/2014/main" xmlns="" id="{D2E44335-057D-BE41-AA41-10772CCC5AD8}"/>
                </a:ext>
              </a:extLst>
            </p:cNvPr>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8" name="Freeform 531">
              <a:extLst>
                <a:ext uri="{FF2B5EF4-FFF2-40B4-BE49-F238E27FC236}">
                  <a16:creationId xmlns:a16="http://schemas.microsoft.com/office/drawing/2014/main" xmlns="" id="{55FA8F84-27AC-1F48-9EAD-92CAAE99DB9D}"/>
                </a:ext>
              </a:extLst>
            </p:cNvPr>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89" name="Freeform 532">
              <a:extLst>
                <a:ext uri="{FF2B5EF4-FFF2-40B4-BE49-F238E27FC236}">
                  <a16:creationId xmlns:a16="http://schemas.microsoft.com/office/drawing/2014/main" xmlns="" id="{DF46B830-019B-B743-ADE4-FADA109848BA}"/>
                </a:ext>
              </a:extLst>
            </p:cNvPr>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0" name="Freeform 533">
              <a:extLst>
                <a:ext uri="{FF2B5EF4-FFF2-40B4-BE49-F238E27FC236}">
                  <a16:creationId xmlns:a16="http://schemas.microsoft.com/office/drawing/2014/main" xmlns="" id="{2DF976EF-93C1-A846-B51F-CB3DA9C5FE89}"/>
                </a:ext>
              </a:extLst>
            </p:cNvPr>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1" name="Freeform 534">
              <a:extLst>
                <a:ext uri="{FF2B5EF4-FFF2-40B4-BE49-F238E27FC236}">
                  <a16:creationId xmlns:a16="http://schemas.microsoft.com/office/drawing/2014/main" xmlns="" id="{71F9FC56-2EA9-984A-A4EC-99CBE53D709A}"/>
                </a:ext>
              </a:extLst>
            </p:cNvPr>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2" name="Freeform 535">
              <a:extLst>
                <a:ext uri="{FF2B5EF4-FFF2-40B4-BE49-F238E27FC236}">
                  <a16:creationId xmlns:a16="http://schemas.microsoft.com/office/drawing/2014/main" xmlns="" id="{8CE24A45-AC87-EE45-BBE1-4A772A31FF51}"/>
                </a:ext>
              </a:extLst>
            </p:cNvPr>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3" name="Freeform 536">
              <a:extLst>
                <a:ext uri="{FF2B5EF4-FFF2-40B4-BE49-F238E27FC236}">
                  <a16:creationId xmlns:a16="http://schemas.microsoft.com/office/drawing/2014/main" xmlns="" id="{E1C1CBE5-3DBC-6646-8845-0AE556D13E45}"/>
                </a:ext>
              </a:extLst>
            </p:cNvPr>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4" name="Freeform 537">
              <a:extLst>
                <a:ext uri="{FF2B5EF4-FFF2-40B4-BE49-F238E27FC236}">
                  <a16:creationId xmlns:a16="http://schemas.microsoft.com/office/drawing/2014/main" xmlns="" id="{2BE573FC-22B7-D849-A4DA-C1829F485FDB}"/>
                </a:ext>
              </a:extLst>
            </p:cNvPr>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5" name="Freeform 538">
              <a:extLst>
                <a:ext uri="{FF2B5EF4-FFF2-40B4-BE49-F238E27FC236}">
                  <a16:creationId xmlns:a16="http://schemas.microsoft.com/office/drawing/2014/main" xmlns="" id="{55BBFF37-1692-B74E-8F96-B426C46FA019}"/>
                </a:ext>
              </a:extLst>
            </p:cNvPr>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6" name="Freeform 539">
              <a:extLst>
                <a:ext uri="{FF2B5EF4-FFF2-40B4-BE49-F238E27FC236}">
                  <a16:creationId xmlns:a16="http://schemas.microsoft.com/office/drawing/2014/main" xmlns="" id="{6DB6C2D8-2748-8148-AAB4-0191BBEF160D}"/>
                </a:ext>
              </a:extLst>
            </p:cNvPr>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7" name="Freeform 540">
              <a:extLst>
                <a:ext uri="{FF2B5EF4-FFF2-40B4-BE49-F238E27FC236}">
                  <a16:creationId xmlns:a16="http://schemas.microsoft.com/office/drawing/2014/main" xmlns="" id="{1EDF4FD8-51FE-EF42-A494-47969D54527F}"/>
                </a:ext>
              </a:extLst>
            </p:cNvPr>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8" name="Freeform 541">
              <a:extLst>
                <a:ext uri="{FF2B5EF4-FFF2-40B4-BE49-F238E27FC236}">
                  <a16:creationId xmlns:a16="http://schemas.microsoft.com/office/drawing/2014/main" xmlns="" id="{566F141A-5D13-4C47-8BC4-039D98F4BA72}"/>
                </a:ext>
              </a:extLst>
            </p:cNvPr>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199" name="Freeform 542">
              <a:extLst>
                <a:ext uri="{FF2B5EF4-FFF2-40B4-BE49-F238E27FC236}">
                  <a16:creationId xmlns:a16="http://schemas.microsoft.com/office/drawing/2014/main" xmlns="" id="{A9227720-BAFF-1447-84C0-2C8E97F5570A}"/>
                </a:ext>
              </a:extLst>
            </p:cNvPr>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0" name="Freeform 543">
              <a:extLst>
                <a:ext uri="{FF2B5EF4-FFF2-40B4-BE49-F238E27FC236}">
                  <a16:creationId xmlns:a16="http://schemas.microsoft.com/office/drawing/2014/main" xmlns="" id="{7F7683FB-E2A1-FE47-B4D9-3649CA6AEA62}"/>
                </a:ext>
              </a:extLst>
            </p:cNvPr>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1" name="Freeform 544">
              <a:extLst>
                <a:ext uri="{FF2B5EF4-FFF2-40B4-BE49-F238E27FC236}">
                  <a16:creationId xmlns:a16="http://schemas.microsoft.com/office/drawing/2014/main" xmlns="" id="{9557B322-19C0-BF4B-BE24-0B4C8171530F}"/>
                </a:ext>
              </a:extLst>
            </p:cNvPr>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2" name="Freeform 545">
              <a:extLst>
                <a:ext uri="{FF2B5EF4-FFF2-40B4-BE49-F238E27FC236}">
                  <a16:creationId xmlns:a16="http://schemas.microsoft.com/office/drawing/2014/main" xmlns="" id="{9A3632EC-13A2-F54D-B31D-684C3D4DF89F}"/>
                </a:ext>
              </a:extLst>
            </p:cNvPr>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3" name="Freeform 546">
              <a:extLst>
                <a:ext uri="{FF2B5EF4-FFF2-40B4-BE49-F238E27FC236}">
                  <a16:creationId xmlns:a16="http://schemas.microsoft.com/office/drawing/2014/main" xmlns="" id="{3C7C2A3A-2354-C143-92F0-A1A551190177}"/>
                </a:ext>
              </a:extLst>
            </p:cNvPr>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4" name="Freeform 547">
              <a:extLst>
                <a:ext uri="{FF2B5EF4-FFF2-40B4-BE49-F238E27FC236}">
                  <a16:creationId xmlns:a16="http://schemas.microsoft.com/office/drawing/2014/main" xmlns="" id="{28768D95-5491-9642-9D02-F05FF84184A4}"/>
                </a:ext>
              </a:extLst>
            </p:cNvPr>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5" name="Freeform 548">
              <a:extLst>
                <a:ext uri="{FF2B5EF4-FFF2-40B4-BE49-F238E27FC236}">
                  <a16:creationId xmlns:a16="http://schemas.microsoft.com/office/drawing/2014/main" xmlns="" id="{F8A52967-16C3-AE41-B0E0-84B0C85C180D}"/>
                </a:ext>
              </a:extLst>
            </p:cNvPr>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6" name="Freeform 549">
              <a:extLst>
                <a:ext uri="{FF2B5EF4-FFF2-40B4-BE49-F238E27FC236}">
                  <a16:creationId xmlns:a16="http://schemas.microsoft.com/office/drawing/2014/main" xmlns="" id="{7FD51F55-84C0-0544-998D-D538CC9C9095}"/>
                </a:ext>
              </a:extLst>
            </p:cNvPr>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7" name="Freeform 550">
              <a:extLst>
                <a:ext uri="{FF2B5EF4-FFF2-40B4-BE49-F238E27FC236}">
                  <a16:creationId xmlns:a16="http://schemas.microsoft.com/office/drawing/2014/main" xmlns="" id="{5561E600-9AE1-FA40-9FD4-0B6BE6BD8071}"/>
                </a:ext>
              </a:extLst>
            </p:cNvPr>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8" name="Freeform 551">
              <a:extLst>
                <a:ext uri="{FF2B5EF4-FFF2-40B4-BE49-F238E27FC236}">
                  <a16:creationId xmlns:a16="http://schemas.microsoft.com/office/drawing/2014/main" xmlns="" id="{11A4DF58-05C1-4046-A94D-7622B199D7B4}"/>
                </a:ext>
              </a:extLst>
            </p:cNvPr>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09" name="Freeform 552">
              <a:extLst>
                <a:ext uri="{FF2B5EF4-FFF2-40B4-BE49-F238E27FC236}">
                  <a16:creationId xmlns:a16="http://schemas.microsoft.com/office/drawing/2014/main" xmlns="" id="{755F61EF-26BD-EC41-8D22-D0DFAB4F8972}"/>
                </a:ext>
              </a:extLst>
            </p:cNvPr>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0" name="Freeform 553">
              <a:extLst>
                <a:ext uri="{FF2B5EF4-FFF2-40B4-BE49-F238E27FC236}">
                  <a16:creationId xmlns:a16="http://schemas.microsoft.com/office/drawing/2014/main" xmlns="" id="{BB3FDF98-8FD3-EA47-BB4B-8F8DB0A051A9}"/>
                </a:ext>
              </a:extLst>
            </p:cNvPr>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1" name="Freeform 554">
              <a:extLst>
                <a:ext uri="{FF2B5EF4-FFF2-40B4-BE49-F238E27FC236}">
                  <a16:creationId xmlns:a16="http://schemas.microsoft.com/office/drawing/2014/main" xmlns="" id="{C01EBB26-1A4B-2445-8205-48099E288B03}"/>
                </a:ext>
              </a:extLst>
            </p:cNvPr>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2" name="Freeform 555">
              <a:extLst>
                <a:ext uri="{FF2B5EF4-FFF2-40B4-BE49-F238E27FC236}">
                  <a16:creationId xmlns:a16="http://schemas.microsoft.com/office/drawing/2014/main" xmlns="" id="{53D5475A-239C-6D46-AFBA-7ACD7F150616}"/>
                </a:ext>
              </a:extLst>
            </p:cNvPr>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3" name="Freeform 556">
              <a:extLst>
                <a:ext uri="{FF2B5EF4-FFF2-40B4-BE49-F238E27FC236}">
                  <a16:creationId xmlns:a16="http://schemas.microsoft.com/office/drawing/2014/main" xmlns="" id="{78CCAF1E-97D0-CF4C-A324-D84579656BC1}"/>
                </a:ext>
              </a:extLst>
            </p:cNvPr>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4" name="Freeform 557">
              <a:extLst>
                <a:ext uri="{FF2B5EF4-FFF2-40B4-BE49-F238E27FC236}">
                  <a16:creationId xmlns:a16="http://schemas.microsoft.com/office/drawing/2014/main" xmlns="" id="{E5E101DB-AC96-494B-A02A-713386788304}"/>
                </a:ext>
              </a:extLst>
            </p:cNvPr>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5" name="Freeform 558">
              <a:extLst>
                <a:ext uri="{FF2B5EF4-FFF2-40B4-BE49-F238E27FC236}">
                  <a16:creationId xmlns:a16="http://schemas.microsoft.com/office/drawing/2014/main" xmlns="" id="{EE9D4786-9711-0A45-BA6C-357D12DCD14A}"/>
                </a:ext>
              </a:extLst>
            </p:cNvPr>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6" name="Freeform 559">
              <a:extLst>
                <a:ext uri="{FF2B5EF4-FFF2-40B4-BE49-F238E27FC236}">
                  <a16:creationId xmlns:a16="http://schemas.microsoft.com/office/drawing/2014/main" xmlns="" id="{27E6D465-AAEB-6845-9545-B317BC8A7BC9}"/>
                </a:ext>
              </a:extLst>
            </p:cNvPr>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7" name="Freeform 560">
              <a:extLst>
                <a:ext uri="{FF2B5EF4-FFF2-40B4-BE49-F238E27FC236}">
                  <a16:creationId xmlns:a16="http://schemas.microsoft.com/office/drawing/2014/main" xmlns="" id="{2C10237F-C363-EC46-9818-E812BD2A8195}"/>
                </a:ext>
              </a:extLst>
            </p:cNvPr>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8" name="Freeform 561">
              <a:extLst>
                <a:ext uri="{FF2B5EF4-FFF2-40B4-BE49-F238E27FC236}">
                  <a16:creationId xmlns:a16="http://schemas.microsoft.com/office/drawing/2014/main" xmlns="" id="{809C74B7-8FD1-FF48-B6E7-84B14B87E285}"/>
                </a:ext>
              </a:extLst>
            </p:cNvPr>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19" name="Freeform 562">
              <a:extLst>
                <a:ext uri="{FF2B5EF4-FFF2-40B4-BE49-F238E27FC236}">
                  <a16:creationId xmlns:a16="http://schemas.microsoft.com/office/drawing/2014/main" xmlns="" id="{855DE59C-EF14-2746-AD37-490521CC6886}"/>
                </a:ext>
              </a:extLst>
            </p:cNvPr>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0" name="Freeform 563">
              <a:extLst>
                <a:ext uri="{FF2B5EF4-FFF2-40B4-BE49-F238E27FC236}">
                  <a16:creationId xmlns:a16="http://schemas.microsoft.com/office/drawing/2014/main" xmlns="" id="{A0519841-09EA-8246-8544-EB88CE4AE491}"/>
                </a:ext>
              </a:extLst>
            </p:cNvPr>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1" name="Freeform 564">
              <a:extLst>
                <a:ext uri="{FF2B5EF4-FFF2-40B4-BE49-F238E27FC236}">
                  <a16:creationId xmlns:a16="http://schemas.microsoft.com/office/drawing/2014/main" xmlns="" id="{3918CD78-6EBA-5A47-B6EF-A77FAD75DDD9}"/>
                </a:ext>
              </a:extLst>
            </p:cNvPr>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2" name="Freeform 565">
              <a:extLst>
                <a:ext uri="{FF2B5EF4-FFF2-40B4-BE49-F238E27FC236}">
                  <a16:creationId xmlns:a16="http://schemas.microsoft.com/office/drawing/2014/main" xmlns="" id="{1D5F04DE-35FA-C242-9416-B757F3B197F6}"/>
                </a:ext>
              </a:extLst>
            </p:cNvPr>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3" name="Freeform 566">
              <a:extLst>
                <a:ext uri="{FF2B5EF4-FFF2-40B4-BE49-F238E27FC236}">
                  <a16:creationId xmlns:a16="http://schemas.microsoft.com/office/drawing/2014/main" xmlns="" id="{075E1BEA-548B-C244-9324-12F0B2840343}"/>
                </a:ext>
              </a:extLst>
            </p:cNvPr>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4" name="Freeform 567">
              <a:extLst>
                <a:ext uri="{FF2B5EF4-FFF2-40B4-BE49-F238E27FC236}">
                  <a16:creationId xmlns:a16="http://schemas.microsoft.com/office/drawing/2014/main" xmlns="" id="{4B935D82-A7EE-D244-971A-10318443D681}"/>
                </a:ext>
              </a:extLst>
            </p:cNvPr>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5" name="Freeform 568">
              <a:extLst>
                <a:ext uri="{FF2B5EF4-FFF2-40B4-BE49-F238E27FC236}">
                  <a16:creationId xmlns:a16="http://schemas.microsoft.com/office/drawing/2014/main" xmlns="" id="{2BE1D053-102A-E74B-A34E-DC8EF6515917}"/>
                </a:ext>
              </a:extLst>
            </p:cNvPr>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6" name="Freeform 569">
              <a:extLst>
                <a:ext uri="{FF2B5EF4-FFF2-40B4-BE49-F238E27FC236}">
                  <a16:creationId xmlns:a16="http://schemas.microsoft.com/office/drawing/2014/main" xmlns="" id="{15DC8999-2724-0A4D-82BF-6483E4B01F8C}"/>
                </a:ext>
              </a:extLst>
            </p:cNvPr>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7" name="Freeform 570">
              <a:extLst>
                <a:ext uri="{FF2B5EF4-FFF2-40B4-BE49-F238E27FC236}">
                  <a16:creationId xmlns:a16="http://schemas.microsoft.com/office/drawing/2014/main" xmlns="" id="{D0BB8AA9-EC99-174E-A3DE-5577BF2A1C24}"/>
                </a:ext>
              </a:extLst>
            </p:cNvPr>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8" name="Freeform 571">
              <a:extLst>
                <a:ext uri="{FF2B5EF4-FFF2-40B4-BE49-F238E27FC236}">
                  <a16:creationId xmlns:a16="http://schemas.microsoft.com/office/drawing/2014/main" xmlns="" id="{A9A2FAA9-B58E-F844-83DD-205814DC8926}"/>
                </a:ext>
              </a:extLst>
            </p:cNvPr>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29" name="Freeform 572">
              <a:extLst>
                <a:ext uri="{FF2B5EF4-FFF2-40B4-BE49-F238E27FC236}">
                  <a16:creationId xmlns:a16="http://schemas.microsoft.com/office/drawing/2014/main" xmlns="" id="{30DB2CDC-B286-1847-AC39-3EB8BF3799EA}"/>
                </a:ext>
              </a:extLst>
            </p:cNvPr>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0" name="Freeform 573">
              <a:extLst>
                <a:ext uri="{FF2B5EF4-FFF2-40B4-BE49-F238E27FC236}">
                  <a16:creationId xmlns:a16="http://schemas.microsoft.com/office/drawing/2014/main" xmlns="" id="{CF6CAB9C-75D3-B545-9DC0-FA40CC565192}"/>
                </a:ext>
              </a:extLst>
            </p:cNvPr>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1" name="Freeform 574">
              <a:extLst>
                <a:ext uri="{FF2B5EF4-FFF2-40B4-BE49-F238E27FC236}">
                  <a16:creationId xmlns:a16="http://schemas.microsoft.com/office/drawing/2014/main" xmlns="" id="{011F9998-87BC-5C4C-991C-D46D618931F9}"/>
                </a:ext>
              </a:extLst>
            </p:cNvPr>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2" name="Freeform 575">
              <a:extLst>
                <a:ext uri="{FF2B5EF4-FFF2-40B4-BE49-F238E27FC236}">
                  <a16:creationId xmlns:a16="http://schemas.microsoft.com/office/drawing/2014/main" xmlns="" id="{A48CDDAA-DF31-DB4E-BC2C-56E3FD8C7D7E}"/>
                </a:ext>
              </a:extLst>
            </p:cNvPr>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3" name="Freeform 576">
              <a:extLst>
                <a:ext uri="{FF2B5EF4-FFF2-40B4-BE49-F238E27FC236}">
                  <a16:creationId xmlns:a16="http://schemas.microsoft.com/office/drawing/2014/main" xmlns="" id="{75421A33-6750-654F-B544-CDF63AC9494D}"/>
                </a:ext>
              </a:extLst>
            </p:cNvPr>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4" name="Freeform 577">
              <a:extLst>
                <a:ext uri="{FF2B5EF4-FFF2-40B4-BE49-F238E27FC236}">
                  <a16:creationId xmlns:a16="http://schemas.microsoft.com/office/drawing/2014/main" xmlns="" id="{DDA9E204-3E85-8B4E-82B7-6C41B21E1026}"/>
                </a:ext>
              </a:extLst>
            </p:cNvPr>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5" name="Freeform 578">
              <a:extLst>
                <a:ext uri="{FF2B5EF4-FFF2-40B4-BE49-F238E27FC236}">
                  <a16:creationId xmlns:a16="http://schemas.microsoft.com/office/drawing/2014/main" xmlns="" id="{8086A4B8-DD5E-1B49-864F-85CC9E486AFE}"/>
                </a:ext>
              </a:extLst>
            </p:cNvPr>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6" name="Freeform 579">
              <a:extLst>
                <a:ext uri="{FF2B5EF4-FFF2-40B4-BE49-F238E27FC236}">
                  <a16:creationId xmlns:a16="http://schemas.microsoft.com/office/drawing/2014/main" xmlns="" id="{8A11EE51-2690-F54A-B328-F5922E1A69E3}"/>
                </a:ext>
              </a:extLst>
            </p:cNvPr>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7" name="Freeform 580">
              <a:extLst>
                <a:ext uri="{FF2B5EF4-FFF2-40B4-BE49-F238E27FC236}">
                  <a16:creationId xmlns:a16="http://schemas.microsoft.com/office/drawing/2014/main" xmlns="" id="{9AEB256B-F166-6C48-B58D-ADC93526252D}"/>
                </a:ext>
              </a:extLst>
            </p:cNvPr>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8" name="Freeform 581">
              <a:extLst>
                <a:ext uri="{FF2B5EF4-FFF2-40B4-BE49-F238E27FC236}">
                  <a16:creationId xmlns:a16="http://schemas.microsoft.com/office/drawing/2014/main" xmlns="" id="{6047ECB3-900C-944E-B7B5-277C01D46A36}"/>
                </a:ext>
              </a:extLst>
            </p:cNvPr>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39" name="Freeform 582">
              <a:extLst>
                <a:ext uri="{FF2B5EF4-FFF2-40B4-BE49-F238E27FC236}">
                  <a16:creationId xmlns:a16="http://schemas.microsoft.com/office/drawing/2014/main" xmlns="" id="{88E6375F-AC4F-7044-9B2D-AE8C8F9F24AE}"/>
                </a:ext>
              </a:extLst>
            </p:cNvPr>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0" name="Freeform 583">
              <a:extLst>
                <a:ext uri="{FF2B5EF4-FFF2-40B4-BE49-F238E27FC236}">
                  <a16:creationId xmlns:a16="http://schemas.microsoft.com/office/drawing/2014/main" xmlns="" id="{B69BB8E2-10A3-2347-A034-BAD9231CFE05}"/>
                </a:ext>
              </a:extLst>
            </p:cNvPr>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1" name="Freeform 584">
              <a:extLst>
                <a:ext uri="{FF2B5EF4-FFF2-40B4-BE49-F238E27FC236}">
                  <a16:creationId xmlns:a16="http://schemas.microsoft.com/office/drawing/2014/main" xmlns="" id="{E1CC0014-8961-074C-95BF-6E2F58C73D5A}"/>
                </a:ext>
              </a:extLst>
            </p:cNvPr>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2" name="Freeform 585">
              <a:extLst>
                <a:ext uri="{FF2B5EF4-FFF2-40B4-BE49-F238E27FC236}">
                  <a16:creationId xmlns:a16="http://schemas.microsoft.com/office/drawing/2014/main" xmlns="" id="{4536BC9C-B762-2D4B-B0A2-86DAAAB0DFB9}"/>
                </a:ext>
              </a:extLst>
            </p:cNvPr>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3" name="Freeform 586">
              <a:extLst>
                <a:ext uri="{FF2B5EF4-FFF2-40B4-BE49-F238E27FC236}">
                  <a16:creationId xmlns:a16="http://schemas.microsoft.com/office/drawing/2014/main" xmlns="" id="{F732C2AE-593B-D246-8ADC-0B3A37DE5A3B}"/>
                </a:ext>
              </a:extLst>
            </p:cNvPr>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4" name="Freeform 587">
              <a:extLst>
                <a:ext uri="{FF2B5EF4-FFF2-40B4-BE49-F238E27FC236}">
                  <a16:creationId xmlns:a16="http://schemas.microsoft.com/office/drawing/2014/main" xmlns="" id="{49935B93-D5D2-DB4C-ADC8-9AB896481C95}"/>
                </a:ext>
              </a:extLst>
            </p:cNvPr>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5" name="Freeform 588">
              <a:extLst>
                <a:ext uri="{FF2B5EF4-FFF2-40B4-BE49-F238E27FC236}">
                  <a16:creationId xmlns:a16="http://schemas.microsoft.com/office/drawing/2014/main" xmlns="" id="{2386CA14-39A0-C24B-936C-3A9A520DF9D4}"/>
                </a:ext>
              </a:extLst>
            </p:cNvPr>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6" name="Freeform 589">
              <a:extLst>
                <a:ext uri="{FF2B5EF4-FFF2-40B4-BE49-F238E27FC236}">
                  <a16:creationId xmlns:a16="http://schemas.microsoft.com/office/drawing/2014/main" xmlns="" id="{6EF34D79-31D4-7245-ACB7-9A70999976FC}"/>
                </a:ext>
              </a:extLst>
            </p:cNvPr>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7" name="Freeform 590">
              <a:extLst>
                <a:ext uri="{FF2B5EF4-FFF2-40B4-BE49-F238E27FC236}">
                  <a16:creationId xmlns:a16="http://schemas.microsoft.com/office/drawing/2014/main" xmlns="" id="{844AAB43-5663-554A-A529-40C0D56C8B57}"/>
                </a:ext>
              </a:extLst>
            </p:cNvPr>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8" name="Freeform 591">
              <a:extLst>
                <a:ext uri="{FF2B5EF4-FFF2-40B4-BE49-F238E27FC236}">
                  <a16:creationId xmlns:a16="http://schemas.microsoft.com/office/drawing/2014/main" xmlns="" id="{2D20C1EA-7FFD-3C47-98E3-BC3473C8A8E7}"/>
                </a:ext>
              </a:extLst>
            </p:cNvPr>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49" name="Freeform 592">
              <a:extLst>
                <a:ext uri="{FF2B5EF4-FFF2-40B4-BE49-F238E27FC236}">
                  <a16:creationId xmlns:a16="http://schemas.microsoft.com/office/drawing/2014/main" xmlns="" id="{C6D1A583-BF80-2F4C-BDE5-D99251935C92}"/>
                </a:ext>
              </a:extLst>
            </p:cNvPr>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0" name="Freeform 593">
              <a:extLst>
                <a:ext uri="{FF2B5EF4-FFF2-40B4-BE49-F238E27FC236}">
                  <a16:creationId xmlns:a16="http://schemas.microsoft.com/office/drawing/2014/main" xmlns="" id="{26B2C87C-D6B2-8D4E-8BAF-751686497140}"/>
                </a:ext>
              </a:extLst>
            </p:cNvPr>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1" name="Freeform 594">
              <a:extLst>
                <a:ext uri="{FF2B5EF4-FFF2-40B4-BE49-F238E27FC236}">
                  <a16:creationId xmlns:a16="http://schemas.microsoft.com/office/drawing/2014/main" xmlns="" id="{BE119D25-0DED-3143-A04D-3192921F7399}"/>
                </a:ext>
              </a:extLst>
            </p:cNvPr>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2" name="Freeform 595">
              <a:extLst>
                <a:ext uri="{FF2B5EF4-FFF2-40B4-BE49-F238E27FC236}">
                  <a16:creationId xmlns:a16="http://schemas.microsoft.com/office/drawing/2014/main" xmlns="" id="{CDF3923C-3F2C-8348-9031-51D5E286AC10}"/>
                </a:ext>
              </a:extLst>
            </p:cNvPr>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3" name="Freeform 596">
              <a:extLst>
                <a:ext uri="{FF2B5EF4-FFF2-40B4-BE49-F238E27FC236}">
                  <a16:creationId xmlns:a16="http://schemas.microsoft.com/office/drawing/2014/main" xmlns="" id="{C9389A4C-E6F2-4340-99BD-8B3905BFE48C}"/>
                </a:ext>
              </a:extLst>
            </p:cNvPr>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4" name="Freeform 597">
              <a:extLst>
                <a:ext uri="{FF2B5EF4-FFF2-40B4-BE49-F238E27FC236}">
                  <a16:creationId xmlns:a16="http://schemas.microsoft.com/office/drawing/2014/main" xmlns="" id="{12D6BBC0-1F6D-1242-8E11-7B2819CC1740}"/>
                </a:ext>
              </a:extLst>
            </p:cNvPr>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5" name="Freeform 598">
              <a:extLst>
                <a:ext uri="{FF2B5EF4-FFF2-40B4-BE49-F238E27FC236}">
                  <a16:creationId xmlns:a16="http://schemas.microsoft.com/office/drawing/2014/main" xmlns="" id="{E683F8F1-C349-1745-ABA9-CD883650A827}"/>
                </a:ext>
              </a:extLst>
            </p:cNvPr>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6" name="Freeform 599">
              <a:extLst>
                <a:ext uri="{FF2B5EF4-FFF2-40B4-BE49-F238E27FC236}">
                  <a16:creationId xmlns:a16="http://schemas.microsoft.com/office/drawing/2014/main" xmlns="" id="{CF8826FD-3677-B644-87C8-8509CAA1E176}"/>
                </a:ext>
              </a:extLst>
            </p:cNvPr>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7" name="Freeform 600">
              <a:extLst>
                <a:ext uri="{FF2B5EF4-FFF2-40B4-BE49-F238E27FC236}">
                  <a16:creationId xmlns:a16="http://schemas.microsoft.com/office/drawing/2014/main" xmlns="" id="{DED3D9B0-6554-B941-B2C6-A39DF01A8C9C}"/>
                </a:ext>
              </a:extLst>
            </p:cNvPr>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8" name="Freeform 601">
              <a:extLst>
                <a:ext uri="{FF2B5EF4-FFF2-40B4-BE49-F238E27FC236}">
                  <a16:creationId xmlns:a16="http://schemas.microsoft.com/office/drawing/2014/main" xmlns="" id="{C3DAD107-695F-984D-9FB0-89B8DF20E65D}"/>
                </a:ext>
              </a:extLst>
            </p:cNvPr>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59" name="Freeform 602">
              <a:extLst>
                <a:ext uri="{FF2B5EF4-FFF2-40B4-BE49-F238E27FC236}">
                  <a16:creationId xmlns:a16="http://schemas.microsoft.com/office/drawing/2014/main" xmlns="" id="{F0DCA589-721F-D547-A8BD-ED45768108CA}"/>
                </a:ext>
              </a:extLst>
            </p:cNvPr>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0" name="Freeform 604">
              <a:extLst>
                <a:ext uri="{FF2B5EF4-FFF2-40B4-BE49-F238E27FC236}">
                  <a16:creationId xmlns:a16="http://schemas.microsoft.com/office/drawing/2014/main" xmlns="" id="{62D7240C-89F5-9F42-AA3C-32EDEF7B354D}"/>
                </a:ext>
              </a:extLst>
            </p:cNvPr>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1" name="Freeform 605">
              <a:extLst>
                <a:ext uri="{FF2B5EF4-FFF2-40B4-BE49-F238E27FC236}">
                  <a16:creationId xmlns:a16="http://schemas.microsoft.com/office/drawing/2014/main" xmlns="" id="{03D6A76F-4D8F-CF41-9300-B2657963B775}"/>
                </a:ext>
              </a:extLst>
            </p:cNvPr>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2" name="Freeform 606">
              <a:extLst>
                <a:ext uri="{FF2B5EF4-FFF2-40B4-BE49-F238E27FC236}">
                  <a16:creationId xmlns:a16="http://schemas.microsoft.com/office/drawing/2014/main" xmlns="" id="{E9FF20ED-8B50-CD48-82DE-640F710A28FA}"/>
                </a:ext>
              </a:extLst>
            </p:cNvPr>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3" name="Freeform 607">
              <a:extLst>
                <a:ext uri="{FF2B5EF4-FFF2-40B4-BE49-F238E27FC236}">
                  <a16:creationId xmlns:a16="http://schemas.microsoft.com/office/drawing/2014/main" xmlns="" id="{D880170B-6210-C746-9F6A-D0B8DF23467C}"/>
                </a:ext>
              </a:extLst>
            </p:cNvPr>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4" name="Freeform 608">
              <a:extLst>
                <a:ext uri="{FF2B5EF4-FFF2-40B4-BE49-F238E27FC236}">
                  <a16:creationId xmlns:a16="http://schemas.microsoft.com/office/drawing/2014/main" xmlns="" id="{B52DA5D1-5245-8440-89AE-47E6DC08E5AF}"/>
                </a:ext>
              </a:extLst>
            </p:cNvPr>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5" name="Freeform 609">
              <a:extLst>
                <a:ext uri="{FF2B5EF4-FFF2-40B4-BE49-F238E27FC236}">
                  <a16:creationId xmlns:a16="http://schemas.microsoft.com/office/drawing/2014/main" xmlns="" id="{EFC43BB2-53ED-EB40-914C-EEB0403E9194}"/>
                </a:ext>
              </a:extLst>
            </p:cNvPr>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6" name="Freeform 610">
              <a:extLst>
                <a:ext uri="{FF2B5EF4-FFF2-40B4-BE49-F238E27FC236}">
                  <a16:creationId xmlns:a16="http://schemas.microsoft.com/office/drawing/2014/main" xmlns="" id="{78F027DD-3582-E94E-90B7-5B3C0FBFDC23}"/>
                </a:ext>
              </a:extLst>
            </p:cNvPr>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7" name="Freeform 611">
              <a:extLst>
                <a:ext uri="{FF2B5EF4-FFF2-40B4-BE49-F238E27FC236}">
                  <a16:creationId xmlns:a16="http://schemas.microsoft.com/office/drawing/2014/main" xmlns="" id="{7A86CBC3-E3F4-9D40-B2DB-916A01DED776}"/>
                </a:ext>
              </a:extLst>
            </p:cNvPr>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8" name="Freeform 612">
              <a:extLst>
                <a:ext uri="{FF2B5EF4-FFF2-40B4-BE49-F238E27FC236}">
                  <a16:creationId xmlns:a16="http://schemas.microsoft.com/office/drawing/2014/main" xmlns="" id="{BA083120-4CA8-604B-B54E-9C8D135A0D75}"/>
                </a:ext>
              </a:extLst>
            </p:cNvPr>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69" name="Rectangle 613">
              <a:extLst>
                <a:ext uri="{FF2B5EF4-FFF2-40B4-BE49-F238E27FC236}">
                  <a16:creationId xmlns:a16="http://schemas.microsoft.com/office/drawing/2014/main" xmlns="" id="{60E440D2-332B-4E44-B059-FAF34CE62BA3}"/>
                </a:ext>
              </a:extLst>
            </p:cNvPr>
            <p:cNvSpPr>
              <a:spLocks noChangeArrowheads="1"/>
            </p:cNvSpPr>
            <p:nvPr/>
          </p:nvSpPr>
          <p:spPr bwMode="auto">
            <a:xfrm>
              <a:off x="12451788" y="5197675"/>
              <a:ext cx="3187" cy="3188"/>
            </a:xfrm>
            <a:prstGeom prst="rect">
              <a:avLst/>
            </a:pr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0" name="Freeform 614">
              <a:extLst>
                <a:ext uri="{FF2B5EF4-FFF2-40B4-BE49-F238E27FC236}">
                  <a16:creationId xmlns:a16="http://schemas.microsoft.com/office/drawing/2014/main" xmlns="" id="{0FF41065-536A-8244-AE60-66B5A55C832A}"/>
                </a:ext>
              </a:extLst>
            </p:cNvPr>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1" name="Freeform 615">
              <a:extLst>
                <a:ext uri="{FF2B5EF4-FFF2-40B4-BE49-F238E27FC236}">
                  <a16:creationId xmlns:a16="http://schemas.microsoft.com/office/drawing/2014/main" xmlns="" id="{B5516B59-2A08-4047-9F63-1D19C5C5DC42}"/>
                </a:ext>
              </a:extLst>
            </p:cNvPr>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2" name="Freeform 616">
              <a:extLst>
                <a:ext uri="{FF2B5EF4-FFF2-40B4-BE49-F238E27FC236}">
                  <a16:creationId xmlns:a16="http://schemas.microsoft.com/office/drawing/2014/main" xmlns="" id="{470B33F6-8385-694A-B3A6-840C54BE02F1}"/>
                </a:ext>
              </a:extLst>
            </p:cNvPr>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3" name="Freeform 617">
              <a:extLst>
                <a:ext uri="{FF2B5EF4-FFF2-40B4-BE49-F238E27FC236}">
                  <a16:creationId xmlns:a16="http://schemas.microsoft.com/office/drawing/2014/main" xmlns="" id="{EDF050B2-43C5-3848-82DA-78BB66A72D62}"/>
                </a:ext>
              </a:extLst>
            </p:cNvPr>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4" name="Freeform 618">
              <a:extLst>
                <a:ext uri="{FF2B5EF4-FFF2-40B4-BE49-F238E27FC236}">
                  <a16:creationId xmlns:a16="http://schemas.microsoft.com/office/drawing/2014/main" xmlns="" id="{D62A8118-0206-0243-A033-8157B493A614}"/>
                </a:ext>
              </a:extLst>
            </p:cNvPr>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5" name="Freeform 619">
              <a:extLst>
                <a:ext uri="{FF2B5EF4-FFF2-40B4-BE49-F238E27FC236}">
                  <a16:creationId xmlns:a16="http://schemas.microsoft.com/office/drawing/2014/main" xmlns="" id="{A4D9746E-116C-0645-8BDA-B607A4C82D7A}"/>
                </a:ext>
              </a:extLst>
            </p:cNvPr>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6" name="Freeform 620">
              <a:extLst>
                <a:ext uri="{FF2B5EF4-FFF2-40B4-BE49-F238E27FC236}">
                  <a16:creationId xmlns:a16="http://schemas.microsoft.com/office/drawing/2014/main" xmlns="" id="{70021B0F-BB0A-4348-95BE-FA16EB647B30}"/>
                </a:ext>
              </a:extLst>
            </p:cNvPr>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7" name="Freeform 621">
              <a:extLst>
                <a:ext uri="{FF2B5EF4-FFF2-40B4-BE49-F238E27FC236}">
                  <a16:creationId xmlns:a16="http://schemas.microsoft.com/office/drawing/2014/main" xmlns="" id="{6FF0BBED-656C-6148-B7B5-1AA7E1380327}"/>
                </a:ext>
              </a:extLst>
            </p:cNvPr>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8" name="Freeform 622">
              <a:extLst>
                <a:ext uri="{FF2B5EF4-FFF2-40B4-BE49-F238E27FC236}">
                  <a16:creationId xmlns:a16="http://schemas.microsoft.com/office/drawing/2014/main" xmlns="" id="{A4136A21-6D80-F747-A7F1-414B0284DEA2}"/>
                </a:ext>
              </a:extLst>
            </p:cNvPr>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79" name="Freeform 623">
              <a:extLst>
                <a:ext uri="{FF2B5EF4-FFF2-40B4-BE49-F238E27FC236}">
                  <a16:creationId xmlns:a16="http://schemas.microsoft.com/office/drawing/2014/main" xmlns="" id="{5C0FFBAD-00C1-B945-8BCC-B15C039CBB9E}"/>
                </a:ext>
              </a:extLst>
            </p:cNvPr>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0" name="Freeform 624">
              <a:extLst>
                <a:ext uri="{FF2B5EF4-FFF2-40B4-BE49-F238E27FC236}">
                  <a16:creationId xmlns:a16="http://schemas.microsoft.com/office/drawing/2014/main" xmlns="" id="{A926DF85-9F9C-3946-AF81-33178BE2F551}"/>
                </a:ext>
              </a:extLst>
            </p:cNvPr>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1" name="Freeform 625">
              <a:extLst>
                <a:ext uri="{FF2B5EF4-FFF2-40B4-BE49-F238E27FC236}">
                  <a16:creationId xmlns:a16="http://schemas.microsoft.com/office/drawing/2014/main" xmlns="" id="{58943632-8F40-A64F-AC4A-727E264FBBF2}"/>
                </a:ext>
              </a:extLst>
            </p:cNvPr>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2" name="Freeform 626">
              <a:extLst>
                <a:ext uri="{FF2B5EF4-FFF2-40B4-BE49-F238E27FC236}">
                  <a16:creationId xmlns:a16="http://schemas.microsoft.com/office/drawing/2014/main" xmlns="" id="{C8BB02EE-1167-D847-98BD-5C4F5FD46DC2}"/>
                </a:ext>
              </a:extLst>
            </p:cNvPr>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3" name="Freeform 627">
              <a:extLst>
                <a:ext uri="{FF2B5EF4-FFF2-40B4-BE49-F238E27FC236}">
                  <a16:creationId xmlns:a16="http://schemas.microsoft.com/office/drawing/2014/main" xmlns="" id="{C6E01289-D73F-EF4C-B756-A9F0E87C40C1}"/>
                </a:ext>
              </a:extLst>
            </p:cNvPr>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4" name="Freeform 628">
              <a:extLst>
                <a:ext uri="{FF2B5EF4-FFF2-40B4-BE49-F238E27FC236}">
                  <a16:creationId xmlns:a16="http://schemas.microsoft.com/office/drawing/2014/main" xmlns="" id="{32DCB4FA-BFF2-F147-B89F-B54209557665}"/>
                </a:ext>
              </a:extLst>
            </p:cNvPr>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5" name="Freeform 629">
              <a:extLst>
                <a:ext uri="{FF2B5EF4-FFF2-40B4-BE49-F238E27FC236}">
                  <a16:creationId xmlns:a16="http://schemas.microsoft.com/office/drawing/2014/main" xmlns="" id="{7A2A647F-B7C9-1140-9D79-48E74CDDD43D}"/>
                </a:ext>
              </a:extLst>
            </p:cNvPr>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6" name="Freeform 630">
              <a:extLst>
                <a:ext uri="{FF2B5EF4-FFF2-40B4-BE49-F238E27FC236}">
                  <a16:creationId xmlns:a16="http://schemas.microsoft.com/office/drawing/2014/main" xmlns="" id="{271B3D18-B164-AA4D-97F6-4BD071ADF2C6}"/>
                </a:ext>
              </a:extLst>
            </p:cNvPr>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7" name="Freeform 631">
              <a:extLst>
                <a:ext uri="{FF2B5EF4-FFF2-40B4-BE49-F238E27FC236}">
                  <a16:creationId xmlns:a16="http://schemas.microsoft.com/office/drawing/2014/main" xmlns="" id="{CCF80145-26EB-904E-9016-C5B5F5B052AD}"/>
                </a:ext>
              </a:extLst>
            </p:cNvPr>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8" name="Freeform 632">
              <a:extLst>
                <a:ext uri="{FF2B5EF4-FFF2-40B4-BE49-F238E27FC236}">
                  <a16:creationId xmlns:a16="http://schemas.microsoft.com/office/drawing/2014/main" xmlns="" id="{FE5176FC-EF05-284B-AE83-7B9FAF161C2E}"/>
                </a:ext>
              </a:extLst>
            </p:cNvPr>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89" name="Freeform 633">
              <a:extLst>
                <a:ext uri="{FF2B5EF4-FFF2-40B4-BE49-F238E27FC236}">
                  <a16:creationId xmlns:a16="http://schemas.microsoft.com/office/drawing/2014/main" xmlns="" id="{F1CF2F7B-DF3B-3A49-A440-BB281D188B83}"/>
                </a:ext>
              </a:extLst>
            </p:cNvPr>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0" name="Freeform 634">
              <a:extLst>
                <a:ext uri="{FF2B5EF4-FFF2-40B4-BE49-F238E27FC236}">
                  <a16:creationId xmlns:a16="http://schemas.microsoft.com/office/drawing/2014/main" xmlns="" id="{5AB8A9C0-EC8C-3F46-8480-D3EC474F1B1A}"/>
                </a:ext>
              </a:extLst>
            </p:cNvPr>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1" name="Freeform 635">
              <a:extLst>
                <a:ext uri="{FF2B5EF4-FFF2-40B4-BE49-F238E27FC236}">
                  <a16:creationId xmlns:a16="http://schemas.microsoft.com/office/drawing/2014/main" xmlns="" id="{04BB52BA-74F0-2941-B267-2F357114514D}"/>
                </a:ext>
              </a:extLst>
            </p:cNvPr>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2" name="Freeform 636">
              <a:extLst>
                <a:ext uri="{FF2B5EF4-FFF2-40B4-BE49-F238E27FC236}">
                  <a16:creationId xmlns:a16="http://schemas.microsoft.com/office/drawing/2014/main" xmlns="" id="{36515BB4-AAFA-A74E-AE91-53927838A783}"/>
                </a:ext>
              </a:extLst>
            </p:cNvPr>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3" name="Freeform 637">
              <a:extLst>
                <a:ext uri="{FF2B5EF4-FFF2-40B4-BE49-F238E27FC236}">
                  <a16:creationId xmlns:a16="http://schemas.microsoft.com/office/drawing/2014/main" xmlns="" id="{3D3AB86D-F8EC-7849-90D2-6F876E3B03EA}"/>
                </a:ext>
              </a:extLst>
            </p:cNvPr>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4" name="Freeform 638">
              <a:extLst>
                <a:ext uri="{FF2B5EF4-FFF2-40B4-BE49-F238E27FC236}">
                  <a16:creationId xmlns:a16="http://schemas.microsoft.com/office/drawing/2014/main" xmlns="" id="{FA1C317A-FE06-564A-B528-2AEEEA71E5BD}"/>
                </a:ext>
              </a:extLst>
            </p:cNvPr>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5" name="Freeform 639">
              <a:extLst>
                <a:ext uri="{FF2B5EF4-FFF2-40B4-BE49-F238E27FC236}">
                  <a16:creationId xmlns:a16="http://schemas.microsoft.com/office/drawing/2014/main" xmlns="" id="{2928E489-1C17-D94C-AF9A-8569E0B6DD90}"/>
                </a:ext>
              </a:extLst>
            </p:cNvPr>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6" name="Freeform 640">
              <a:extLst>
                <a:ext uri="{FF2B5EF4-FFF2-40B4-BE49-F238E27FC236}">
                  <a16:creationId xmlns:a16="http://schemas.microsoft.com/office/drawing/2014/main" xmlns="" id="{15D24747-A5ED-FC42-A4EF-CA5DA8DCFB5B}"/>
                </a:ext>
              </a:extLst>
            </p:cNvPr>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7" name="Freeform 641">
              <a:extLst>
                <a:ext uri="{FF2B5EF4-FFF2-40B4-BE49-F238E27FC236}">
                  <a16:creationId xmlns:a16="http://schemas.microsoft.com/office/drawing/2014/main" xmlns="" id="{38827C0C-4630-5F47-8237-18DC012CE561}"/>
                </a:ext>
              </a:extLst>
            </p:cNvPr>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8" name="Freeform 642">
              <a:extLst>
                <a:ext uri="{FF2B5EF4-FFF2-40B4-BE49-F238E27FC236}">
                  <a16:creationId xmlns:a16="http://schemas.microsoft.com/office/drawing/2014/main" xmlns="" id="{7F9F604D-1E32-F74F-8792-4D72730FBD76}"/>
                </a:ext>
              </a:extLst>
            </p:cNvPr>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299" name="Freeform 643">
              <a:extLst>
                <a:ext uri="{FF2B5EF4-FFF2-40B4-BE49-F238E27FC236}">
                  <a16:creationId xmlns:a16="http://schemas.microsoft.com/office/drawing/2014/main" xmlns="" id="{8D6F0DA9-83F3-CF4C-A09F-BCCFBBDC1196}"/>
                </a:ext>
              </a:extLst>
            </p:cNvPr>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0" name="Freeform 644">
              <a:extLst>
                <a:ext uri="{FF2B5EF4-FFF2-40B4-BE49-F238E27FC236}">
                  <a16:creationId xmlns:a16="http://schemas.microsoft.com/office/drawing/2014/main" xmlns="" id="{0ED7E64A-5A80-CB48-9D36-103C074D44B6}"/>
                </a:ext>
              </a:extLst>
            </p:cNvPr>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1" name="Freeform 645">
              <a:extLst>
                <a:ext uri="{FF2B5EF4-FFF2-40B4-BE49-F238E27FC236}">
                  <a16:creationId xmlns:a16="http://schemas.microsoft.com/office/drawing/2014/main" xmlns="" id="{F912CB9B-361F-7240-AB78-88ED1A8A4CEB}"/>
                </a:ext>
              </a:extLst>
            </p:cNvPr>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2" name="Freeform 646">
              <a:extLst>
                <a:ext uri="{FF2B5EF4-FFF2-40B4-BE49-F238E27FC236}">
                  <a16:creationId xmlns:a16="http://schemas.microsoft.com/office/drawing/2014/main" xmlns="" id="{FE0C732D-BEF9-BE4C-84C4-5F546EA85142}"/>
                </a:ext>
              </a:extLst>
            </p:cNvPr>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3" name="Freeform 647">
              <a:extLst>
                <a:ext uri="{FF2B5EF4-FFF2-40B4-BE49-F238E27FC236}">
                  <a16:creationId xmlns:a16="http://schemas.microsoft.com/office/drawing/2014/main" xmlns="" id="{85B2959A-D22C-EA49-9FB3-E9B24520C3C9}"/>
                </a:ext>
              </a:extLst>
            </p:cNvPr>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4" name="Freeform 648">
              <a:extLst>
                <a:ext uri="{FF2B5EF4-FFF2-40B4-BE49-F238E27FC236}">
                  <a16:creationId xmlns:a16="http://schemas.microsoft.com/office/drawing/2014/main" xmlns="" id="{9E3E645D-7F86-5247-A897-4164A7006DE2}"/>
                </a:ext>
              </a:extLst>
            </p:cNvPr>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5" name="Freeform 649">
              <a:extLst>
                <a:ext uri="{FF2B5EF4-FFF2-40B4-BE49-F238E27FC236}">
                  <a16:creationId xmlns:a16="http://schemas.microsoft.com/office/drawing/2014/main" xmlns="" id="{929CD437-D0B4-5D48-8C87-C67F3D93FA6D}"/>
                </a:ext>
              </a:extLst>
            </p:cNvPr>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6" name="Freeform 650">
              <a:extLst>
                <a:ext uri="{FF2B5EF4-FFF2-40B4-BE49-F238E27FC236}">
                  <a16:creationId xmlns:a16="http://schemas.microsoft.com/office/drawing/2014/main" xmlns="" id="{2DE2D1E1-BD0B-324F-A31E-6BED07356326}"/>
                </a:ext>
              </a:extLst>
            </p:cNvPr>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7" name="Freeform 651">
              <a:extLst>
                <a:ext uri="{FF2B5EF4-FFF2-40B4-BE49-F238E27FC236}">
                  <a16:creationId xmlns:a16="http://schemas.microsoft.com/office/drawing/2014/main" xmlns="" id="{38F1BE64-4AA7-BA42-AFD8-5BE5CB387B8C}"/>
                </a:ext>
              </a:extLst>
            </p:cNvPr>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8" name="Freeform 652">
              <a:extLst>
                <a:ext uri="{FF2B5EF4-FFF2-40B4-BE49-F238E27FC236}">
                  <a16:creationId xmlns:a16="http://schemas.microsoft.com/office/drawing/2014/main" xmlns="" id="{3326EF45-B326-5145-9709-ADFA38955AC3}"/>
                </a:ext>
              </a:extLst>
            </p:cNvPr>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09" name="Freeform 653">
              <a:extLst>
                <a:ext uri="{FF2B5EF4-FFF2-40B4-BE49-F238E27FC236}">
                  <a16:creationId xmlns:a16="http://schemas.microsoft.com/office/drawing/2014/main" xmlns="" id="{DEE0132A-82F3-7F42-A730-19EFED095C75}"/>
                </a:ext>
              </a:extLst>
            </p:cNvPr>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0" name="Freeform 654">
              <a:extLst>
                <a:ext uri="{FF2B5EF4-FFF2-40B4-BE49-F238E27FC236}">
                  <a16:creationId xmlns:a16="http://schemas.microsoft.com/office/drawing/2014/main" xmlns="" id="{31B26BB5-9945-624B-AB2C-39964C89E9CE}"/>
                </a:ext>
              </a:extLst>
            </p:cNvPr>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1" name="Freeform 655">
              <a:extLst>
                <a:ext uri="{FF2B5EF4-FFF2-40B4-BE49-F238E27FC236}">
                  <a16:creationId xmlns:a16="http://schemas.microsoft.com/office/drawing/2014/main" xmlns="" id="{7505A469-2A80-7445-AE89-5E19D1E70E16}"/>
                </a:ext>
              </a:extLst>
            </p:cNvPr>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2" name="Freeform 656">
              <a:extLst>
                <a:ext uri="{FF2B5EF4-FFF2-40B4-BE49-F238E27FC236}">
                  <a16:creationId xmlns:a16="http://schemas.microsoft.com/office/drawing/2014/main" xmlns="" id="{26FA5D2D-C9EE-9842-807C-7C24BCF4C56E}"/>
                </a:ext>
              </a:extLst>
            </p:cNvPr>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3" name="Freeform 657">
              <a:extLst>
                <a:ext uri="{FF2B5EF4-FFF2-40B4-BE49-F238E27FC236}">
                  <a16:creationId xmlns:a16="http://schemas.microsoft.com/office/drawing/2014/main" xmlns="" id="{27D1425C-8B3C-984C-A838-D5002CA8ABDD}"/>
                </a:ext>
              </a:extLst>
            </p:cNvPr>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4" name="Freeform 658">
              <a:extLst>
                <a:ext uri="{FF2B5EF4-FFF2-40B4-BE49-F238E27FC236}">
                  <a16:creationId xmlns:a16="http://schemas.microsoft.com/office/drawing/2014/main" xmlns="" id="{0DB133DF-787C-2146-AC8C-DCF8C754493A}"/>
                </a:ext>
              </a:extLst>
            </p:cNvPr>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5" name="Freeform 659">
              <a:extLst>
                <a:ext uri="{FF2B5EF4-FFF2-40B4-BE49-F238E27FC236}">
                  <a16:creationId xmlns:a16="http://schemas.microsoft.com/office/drawing/2014/main" xmlns="" id="{7150C848-75A4-9A4B-9F3D-392CA30F5E50}"/>
                </a:ext>
              </a:extLst>
            </p:cNvPr>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6" name="Freeform 660">
              <a:extLst>
                <a:ext uri="{FF2B5EF4-FFF2-40B4-BE49-F238E27FC236}">
                  <a16:creationId xmlns:a16="http://schemas.microsoft.com/office/drawing/2014/main" xmlns="" id="{58E0AC27-6DE2-A44B-9259-93046C15D33D}"/>
                </a:ext>
              </a:extLst>
            </p:cNvPr>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7" name="Freeform 661">
              <a:extLst>
                <a:ext uri="{FF2B5EF4-FFF2-40B4-BE49-F238E27FC236}">
                  <a16:creationId xmlns:a16="http://schemas.microsoft.com/office/drawing/2014/main" xmlns="" id="{6BF5D0E5-7AE0-E94F-B1AD-A189B63C4EDA}"/>
                </a:ext>
              </a:extLst>
            </p:cNvPr>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8" name="Freeform 662">
              <a:extLst>
                <a:ext uri="{FF2B5EF4-FFF2-40B4-BE49-F238E27FC236}">
                  <a16:creationId xmlns:a16="http://schemas.microsoft.com/office/drawing/2014/main" xmlns="" id="{54BC41E9-5EF8-BB4C-9369-9CA217DBF258}"/>
                </a:ext>
              </a:extLst>
            </p:cNvPr>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19" name="Freeform 663">
              <a:extLst>
                <a:ext uri="{FF2B5EF4-FFF2-40B4-BE49-F238E27FC236}">
                  <a16:creationId xmlns:a16="http://schemas.microsoft.com/office/drawing/2014/main" xmlns="" id="{3900A644-1516-3744-9C7B-50D840D3A060}"/>
                </a:ext>
              </a:extLst>
            </p:cNvPr>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0" name="Freeform 664">
              <a:extLst>
                <a:ext uri="{FF2B5EF4-FFF2-40B4-BE49-F238E27FC236}">
                  <a16:creationId xmlns:a16="http://schemas.microsoft.com/office/drawing/2014/main" xmlns="" id="{25AC8DC0-1D2C-414F-98B5-DFF1A3DBC28E}"/>
                </a:ext>
              </a:extLst>
            </p:cNvPr>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1" name="Freeform 665">
              <a:extLst>
                <a:ext uri="{FF2B5EF4-FFF2-40B4-BE49-F238E27FC236}">
                  <a16:creationId xmlns:a16="http://schemas.microsoft.com/office/drawing/2014/main" xmlns="" id="{DDE19BF1-0F7E-8942-BE46-E430CEDEDA3B}"/>
                </a:ext>
              </a:extLst>
            </p:cNvPr>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2" name="Freeform 666">
              <a:extLst>
                <a:ext uri="{FF2B5EF4-FFF2-40B4-BE49-F238E27FC236}">
                  <a16:creationId xmlns:a16="http://schemas.microsoft.com/office/drawing/2014/main" xmlns="" id="{C173ED83-E1F0-FC48-BD2D-8E62EC63B7CF}"/>
                </a:ext>
              </a:extLst>
            </p:cNvPr>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3" name="Freeform 667">
              <a:extLst>
                <a:ext uri="{FF2B5EF4-FFF2-40B4-BE49-F238E27FC236}">
                  <a16:creationId xmlns:a16="http://schemas.microsoft.com/office/drawing/2014/main" xmlns="" id="{8DED22AD-F072-494D-920F-C9FB9C807DAE}"/>
                </a:ext>
              </a:extLst>
            </p:cNvPr>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4" name="Freeform 668">
              <a:extLst>
                <a:ext uri="{FF2B5EF4-FFF2-40B4-BE49-F238E27FC236}">
                  <a16:creationId xmlns:a16="http://schemas.microsoft.com/office/drawing/2014/main" xmlns="" id="{C8A4BBFA-C82A-C94A-9ACC-A2AE7140EB70}"/>
                </a:ext>
              </a:extLst>
            </p:cNvPr>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5" name="Freeform 669">
              <a:extLst>
                <a:ext uri="{FF2B5EF4-FFF2-40B4-BE49-F238E27FC236}">
                  <a16:creationId xmlns:a16="http://schemas.microsoft.com/office/drawing/2014/main" xmlns="" id="{ECC2DD7E-0F5D-FC42-BE6F-D1FBC28754A6}"/>
                </a:ext>
              </a:extLst>
            </p:cNvPr>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6" name="Freeform 670">
              <a:extLst>
                <a:ext uri="{FF2B5EF4-FFF2-40B4-BE49-F238E27FC236}">
                  <a16:creationId xmlns:a16="http://schemas.microsoft.com/office/drawing/2014/main" xmlns="" id="{22A29722-CFF7-0646-86AD-C2653F3D8DD3}"/>
                </a:ext>
              </a:extLst>
            </p:cNvPr>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7" name="Freeform 671">
              <a:extLst>
                <a:ext uri="{FF2B5EF4-FFF2-40B4-BE49-F238E27FC236}">
                  <a16:creationId xmlns:a16="http://schemas.microsoft.com/office/drawing/2014/main" xmlns="" id="{66536E81-7705-F54E-8601-3439F4E9D743}"/>
                </a:ext>
              </a:extLst>
            </p:cNvPr>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8" name="Freeform 672">
              <a:extLst>
                <a:ext uri="{FF2B5EF4-FFF2-40B4-BE49-F238E27FC236}">
                  <a16:creationId xmlns:a16="http://schemas.microsoft.com/office/drawing/2014/main" xmlns="" id="{0EFCE802-561F-4A4A-8CEC-C718442DE631}"/>
                </a:ext>
              </a:extLst>
            </p:cNvPr>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29" name="Freeform 673">
              <a:extLst>
                <a:ext uri="{FF2B5EF4-FFF2-40B4-BE49-F238E27FC236}">
                  <a16:creationId xmlns:a16="http://schemas.microsoft.com/office/drawing/2014/main" xmlns="" id="{BD380E14-FE8B-034F-9E8B-E633C0F94598}"/>
                </a:ext>
              </a:extLst>
            </p:cNvPr>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0" name="Freeform 674">
              <a:extLst>
                <a:ext uri="{FF2B5EF4-FFF2-40B4-BE49-F238E27FC236}">
                  <a16:creationId xmlns:a16="http://schemas.microsoft.com/office/drawing/2014/main" xmlns="" id="{24A00C79-A986-494C-B92C-1FD2A122FB10}"/>
                </a:ext>
              </a:extLst>
            </p:cNvPr>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1" name="Freeform 675">
              <a:extLst>
                <a:ext uri="{FF2B5EF4-FFF2-40B4-BE49-F238E27FC236}">
                  <a16:creationId xmlns:a16="http://schemas.microsoft.com/office/drawing/2014/main" xmlns="" id="{17C15B61-922F-E442-AF24-24464704DBE7}"/>
                </a:ext>
              </a:extLst>
            </p:cNvPr>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2" name="Freeform 676">
              <a:extLst>
                <a:ext uri="{FF2B5EF4-FFF2-40B4-BE49-F238E27FC236}">
                  <a16:creationId xmlns:a16="http://schemas.microsoft.com/office/drawing/2014/main" xmlns="" id="{8F28ECBA-2D60-234E-A6F8-FED77DF30C0C}"/>
                </a:ext>
              </a:extLst>
            </p:cNvPr>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3" name="Freeform 677">
              <a:extLst>
                <a:ext uri="{FF2B5EF4-FFF2-40B4-BE49-F238E27FC236}">
                  <a16:creationId xmlns:a16="http://schemas.microsoft.com/office/drawing/2014/main" xmlns="" id="{ECE200D8-6603-6B41-BF2D-8552591728C3}"/>
                </a:ext>
              </a:extLst>
            </p:cNvPr>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4" name="Freeform 678">
              <a:extLst>
                <a:ext uri="{FF2B5EF4-FFF2-40B4-BE49-F238E27FC236}">
                  <a16:creationId xmlns:a16="http://schemas.microsoft.com/office/drawing/2014/main" xmlns="" id="{0CBEDE7F-912B-394E-BE5B-BCA24FBA08BC}"/>
                </a:ext>
              </a:extLst>
            </p:cNvPr>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5" name="Freeform 679">
              <a:extLst>
                <a:ext uri="{FF2B5EF4-FFF2-40B4-BE49-F238E27FC236}">
                  <a16:creationId xmlns:a16="http://schemas.microsoft.com/office/drawing/2014/main" xmlns="" id="{845064CA-5C1B-1149-A564-6197FE9F4262}"/>
                </a:ext>
              </a:extLst>
            </p:cNvPr>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6" name="Freeform 680">
              <a:extLst>
                <a:ext uri="{FF2B5EF4-FFF2-40B4-BE49-F238E27FC236}">
                  <a16:creationId xmlns:a16="http://schemas.microsoft.com/office/drawing/2014/main" xmlns="" id="{EF1264E6-C5D2-0240-A997-2541A64555AF}"/>
                </a:ext>
              </a:extLst>
            </p:cNvPr>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7" name="Freeform 681">
              <a:extLst>
                <a:ext uri="{FF2B5EF4-FFF2-40B4-BE49-F238E27FC236}">
                  <a16:creationId xmlns:a16="http://schemas.microsoft.com/office/drawing/2014/main" xmlns="" id="{382B0B69-DC8D-A840-A784-83D60C9D6C38}"/>
                </a:ext>
              </a:extLst>
            </p:cNvPr>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8" name="Freeform 682">
              <a:extLst>
                <a:ext uri="{FF2B5EF4-FFF2-40B4-BE49-F238E27FC236}">
                  <a16:creationId xmlns:a16="http://schemas.microsoft.com/office/drawing/2014/main" xmlns="" id="{126B920C-CFC6-4E41-8D25-E747C9F6A847}"/>
                </a:ext>
              </a:extLst>
            </p:cNvPr>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39" name="Freeform 683">
              <a:extLst>
                <a:ext uri="{FF2B5EF4-FFF2-40B4-BE49-F238E27FC236}">
                  <a16:creationId xmlns:a16="http://schemas.microsoft.com/office/drawing/2014/main" xmlns="" id="{88BCC7D4-A2FE-524B-8445-DE1172C85019}"/>
                </a:ext>
              </a:extLst>
            </p:cNvPr>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0" name="Freeform 684">
              <a:extLst>
                <a:ext uri="{FF2B5EF4-FFF2-40B4-BE49-F238E27FC236}">
                  <a16:creationId xmlns:a16="http://schemas.microsoft.com/office/drawing/2014/main" xmlns="" id="{AA711F55-2A59-2C4B-B413-4585BE0E8CB0}"/>
                </a:ext>
              </a:extLst>
            </p:cNvPr>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1" name="Freeform 685">
              <a:extLst>
                <a:ext uri="{FF2B5EF4-FFF2-40B4-BE49-F238E27FC236}">
                  <a16:creationId xmlns:a16="http://schemas.microsoft.com/office/drawing/2014/main" xmlns="" id="{6822E119-47E8-E74E-A6CF-690FF5C43CCC}"/>
                </a:ext>
              </a:extLst>
            </p:cNvPr>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2" name="Freeform 686">
              <a:extLst>
                <a:ext uri="{FF2B5EF4-FFF2-40B4-BE49-F238E27FC236}">
                  <a16:creationId xmlns:a16="http://schemas.microsoft.com/office/drawing/2014/main" xmlns="" id="{01AE2793-749A-0040-87B1-35CE4D336F74}"/>
                </a:ext>
              </a:extLst>
            </p:cNvPr>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3" name="Freeform 687">
              <a:extLst>
                <a:ext uri="{FF2B5EF4-FFF2-40B4-BE49-F238E27FC236}">
                  <a16:creationId xmlns:a16="http://schemas.microsoft.com/office/drawing/2014/main" xmlns="" id="{078F025B-D4CC-9B44-88F9-EF936DE27308}"/>
                </a:ext>
              </a:extLst>
            </p:cNvPr>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4" name="Freeform 688">
              <a:extLst>
                <a:ext uri="{FF2B5EF4-FFF2-40B4-BE49-F238E27FC236}">
                  <a16:creationId xmlns:a16="http://schemas.microsoft.com/office/drawing/2014/main" xmlns="" id="{B854E91C-3637-6D41-8701-A981B948EED0}"/>
                </a:ext>
              </a:extLst>
            </p:cNvPr>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5" name="Freeform 689">
              <a:extLst>
                <a:ext uri="{FF2B5EF4-FFF2-40B4-BE49-F238E27FC236}">
                  <a16:creationId xmlns:a16="http://schemas.microsoft.com/office/drawing/2014/main" xmlns="" id="{AD5B7490-C2DE-7C4D-B222-B8382F4BACA6}"/>
                </a:ext>
              </a:extLst>
            </p:cNvPr>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6" name="Freeform 690">
              <a:extLst>
                <a:ext uri="{FF2B5EF4-FFF2-40B4-BE49-F238E27FC236}">
                  <a16:creationId xmlns:a16="http://schemas.microsoft.com/office/drawing/2014/main" xmlns="" id="{F616A2E4-3E48-F74E-B78E-B59EF25422F5}"/>
                </a:ext>
              </a:extLst>
            </p:cNvPr>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7" name="Freeform 691">
              <a:extLst>
                <a:ext uri="{FF2B5EF4-FFF2-40B4-BE49-F238E27FC236}">
                  <a16:creationId xmlns:a16="http://schemas.microsoft.com/office/drawing/2014/main" xmlns="" id="{EBF3D8E4-938F-2E4F-A36D-DF33072C6D69}"/>
                </a:ext>
              </a:extLst>
            </p:cNvPr>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8" name="Freeform 692">
              <a:extLst>
                <a:ext uri="{FF2B5EF4-FFF2-40B4-BE49-F238E27FC236}">
                  <a16:creationId xmlns:a16="http://schemas.microsoft.com/office/drawing/2014/main" xmlns="" id="{D8EE7926-7294-EB48-8E07-103D1FAF8EC2}"/>
                </a:ext>
              </a:extLst>
            </p:cNvPr>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49" name="Freeform 693">
              <a:extLst>
                <a:ext uri="{FF2B5EF4-FFF2-40B4-BE49-F238E27FC236}">
                  <a16:creationId xmlns:a16="http://schemas.microsoft.com/office/drawing/2014/main" xmlns="" id="{709FC8B0-C33F-A743-9957-56A9D85A70D6}"/>
                </a:ext>
              </a:extLst>
            </p:cNvPr>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0" name="Freeform 694">
              <a:extLst>
                <a:ext uri="{FF2B5EF4-FFF2-40B4-BE49-F238E27FC236}">
                  <a16:creationId xmlns:a16="http://schemas.microsoft.com/office/drawing/2014/main" xmlns="" id="{0F443D97-85A1-DA46-AE07-AB9D26E973FC}"/>
                </a:ext>
              </a:extLst>
            </p:cNvPr>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1" name="Freeform 695">
              <a:extLst>
                <a:ext uri="{FF2B5EF4-FFF2-40B4-BE49-F238E27FC236}">
                  <a16:creationId xmlns:a16="http://schemas.microsoft.com/office/drawing/2014/main" xmlns="" id="{01BD6160-071D-074C-ABD9-E8C9AFF0E606}"/>
                </a:ext>
              </a:extLst>
            </p:cNvPr>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2" name="Freeform 696">
              <a:extLst>
                <a:ext uri="{FF2B5EF4-FFF2-40B4-BE49-F238E27FC236}">
                  <a16:creationId xmlns:a16="http://schemas.microsoft.com/office/drawing/2014/main" xmlns="" id="{F886FCA1-C1FF-E640-81D3-E03945EC0AF4}"/>
                </a:ext>
              </a:extLst>
            </p:cNvPr>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3" name="Freeform 697">
              <a:extLst>
                <a:ext uri="{FF2B5EF4-FFF2-40B4-BE49-F238E27FC236}">
                  <a16:creationId xmlns:a16="http://schemas.microsoft.com/office/drawing/2014/main" xmlns="" id="{859FDA1C-6A59-544D-A529-17231F746162}"/>
                </a:ext>
              </a:extLst>
            </p:cNvPr>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4" name="Freeform 698">
              <a:extLst>
                <a:ext uri="{FF2B5EF4-FFF2-40B4-BE49-F238E27FC236}">
                  <a16:creationId xmlns:a16="http://schemas.microsoft.com/office/drawing/2014/main" xmlns="" id="{8F7B09A4-105D-7348-88B0-CC7DC3655862}"/>
                </a:ext>
              </a:extLst>
            </p:cNvPr>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5" name="Freeform 699">
              <a:extLst>
                <a:ext uri="{FF2B5EF4-FFF2-40B4-BE49-F238E27FC236}">
                  <a16:creationId xmlns:a16="http://schemas.microsoft.com/office/drawing/2014/main" xmlns="" id="{379BDF2D-480D-9F40-A645-5446621685AC}"/>
                </a:ext>
              </a:extLst>
            </p:cNvPr>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6" name="Freeform 700">
              <a:extLst>
                <a:ext uri="{FF2B5EF4-FFF2-40B4-BE49-F238E27FC236}">
                  <a16:creationId xmlns:a16="http://schemas.microsoft.com/office/drawing/2014/main" xmlns="" id="{5E71B378-434B-2245-A577-8655F7CCFE37}"/>
                </a:ext>
              </a:extLst>
            </p:cNvPr>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7" name="Freeform 701">
              <a:extLst>
                <a:ext uri="{FF2B5EF4-FFF2-40B4-BE49-F238E27FC236}">
                  <a16:creationId xmlns:a16="http://schemas.microsoft.com/office/drawing/2014/main" xmlns="" id="{302BF3D9-B39A-1B48-9CBC-FE4334F988CA}"/>
                </a:ext>
              </a:extLst>
            </p:cNvPr>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8" name="Freeform 702">
              <a:extLst>
                <a:ext uri="{FF2B5EF4-FFF2-40B4-BE49-F238E27FC236}">
                  <a16:creationId xmlns:a16="http://schemas.microsoft.com/office/drawing/2014/main" xmlns="" id="{BC4B7FAC-3035-B242-9DCD-056826A16A67}"/>
                </a:ext>
              </a:extLst>
            </p:cNvPr>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59" name="Freeform 703">
              <a:extLst>
                <a:ext uri="{FF2B5EF4-FFF2-40B4-BE49-F238E27FC236}">
                  <a16:creationId xmlns:a16="http://schemas.microsoft.com/office/drawing/2014/main" xmlns="" id="{570F8C45-F9AA-0642-88A7-6833F3484807}"/>
                </a:ext>
              </a:extLst>
            </p:cNvPr>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0" name="Freeform 704">
              <a:extLst>
                <a:ext uri="{FF2B5EF4-FFF2-40B4-BE49-F238E27FC236}">
                  <a16:creationId xmlns:a16="http://schemas.microsoft.com/office/drawing/2014/main" xmlns="" id="{4AC39A0C-DF2F-124E-89BF-AFCF9AE1533C}"/>
                </a:ext>
              </a:extLst>
            </p:cNvPr>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1" name="Freeform 705">
              <a:extLst>
                <a:ext uri="{FF2B5EF4-FFF2-40B4-BE49-F238E27FC236}">
                  <a16:creationId xmlns:a16="http://schemas.microsoft.com/office/drawing/2014/main" xmlns="" id="{B12D85D5-3728-AF41-8AEA-E87FEA3E5D3C}"/>
                </a:ext>
              </a:extLst>
            </p:cNvPr>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2" name="Freeform 706">
              <a:extLst>
                <a:ext uri="{FF2B5EF4-FFF2-40B4-BE49-F238E27FC236}">
                  <a16:creationId xmlns:a16="http://schemas.microsoft.com/office/drawing/2014/main" xmlns="" id="{D9636AFD-B0AA-CB40-945A-808CC5B944A7}"/>
                </a:ext>
              </a:extLst>
            </p:cNvPr>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3" name="Freeform 707">
              <a:extLst>
                <a:ext uri="{FF2B5EF4-FFF2-40B4-BE49-F238E27FC236}">
                  <a16:creationId xmlns:a16="http://schemas.microsoft.com/office/drawing/2014/main" xmlns="" id="{0839BE4E-1FA9-6549-9AD8-D1739C3D6ABA}"/>
                </a:ext>
              </a:extLst>
            </p:cNvPr>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4" name="Freeform 708">
              <a:extLst>
                <a:ext uri="{FF2B5EF4-FFF2-40B4-BE49-F238E27FC236}">
                  <a16:creationId xmlns:a16="http://schemas.microsoft.com/office/drawing/2014/main" xmlns="" id="{A7E57E4E-EAD4-AA46-A1D5-38E6993249B3}"/>
                </a:ext>
              </a:extLst>
            </p:cNvPr>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5" name="Freeform 709">
              <a:extLst>
                <a:ext uri="{FF2B5EF4-FFF2-40B4-BE49-F238E27FC236}">
                  <a16:creationId xmlns:a16="http://schemas.microsoft.com/office/drawing/2014/main" xmlns="" id="{A6FF847C-07F6-324F-8558-C2D2CA28E2EF}"/>
                </a:ext>
              </a:extLst>
            </p:cNvPr>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6" name="Freeform 710">
              <a:extLst>
                <a:ext uri="{FF2B5EF4-FFF2-40B4-BE49-F238E27FC236}">
                  <a16:creationId xmlns:a16="http://schemas.microsoft.com/office/drawing/2014/main" xmlns="" id="{A9A66E45-8278-2C46-9AD9-564A5DF576C7}"/>
                </a:ext>
              </a:extLst>
            </p:cNvPr>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7" name="Freeform 711">
              <a:extLst>
                <a:ext uri="{FF2B5EF4-FFF2-40B4-BE49-F238E27FC236}">
                  <a16:creationId xmlns:a16="http://schemas.microsoft.com/office/drawing/2014/main" xmlns="" id="{39F535C3-095E-EF4B-BFC0-ABAA7095724A}"/>
                </a:ext>
              </a:extLst>
            </p:cNvPr>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8" name="Freeform 712">
              <a:extLst>
                <a:ext uri="{FF2B5EF4-FFF2-40B4-BE49-F238E27FC236}">
                  <a16:creationId xmlns:a16="http://schemas.microsoft.com/office/drawing/2014/main" xmlns="" id="{61F4874D-2ECE-844F-BB4E-2F544A05782F}"/>
                </a:ext>
              </a:extLst>
            </p:cNvPr>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69" name="Freeform 713">
              <a:extLst>
                <a:ext uri="{FF2B5EF4-FFF2-40B4-BE49-F238E27FC236}">
                  <a16:creationId xmlns:a16="http://schemas.microsoft.com/office/drawing/2014/main" xmlns="" id="{F692956C-750F-0240-8CD8-C31C8861726A}"/>
                </a:ext>
              </a:extLst>
            </p:cNvPr>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0" name="Freeform 714">
              <a:extLst>
                <a:ext uri="{FF2B5EF4-FFF2-40B4-BE49-F238E27FC236}">
                  <a16:creationId xmlns:a16="http://schemas.microsoft.com/office/drawing/2014/main" xmlns="" id="{B750C20B-8CBA-EE48-83AD-141F26474A89}"/>
                </a:ext>
              </a:extLst>
            </p:cNvPr>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1" name="Freeform 715">
              <a:extLst>
                <a:ext uri="{FF2B5EF4-FFF2-40B4-BE49-F238E27FC236}">
                  <a16:creationId xmlns:a16="http://schemas.microsoft.com/office/drawing/2014/main" xmlns="" id="{B20B7C5F-D0BA-D240-B48D-6816BA5A6498}"/>
                </a:ext>
              </a:extLst>
            </p:cNvPr>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2" name="Freeform 716">
              <a:extLst>
                <a:ext uri="{FF2B5EF4-FFF2-40B4-BE49-F238E27FC236}">
                  <a16:creationId xmlns:a16="http://schemas.microsoft.com/office/drawing/2014/main" xmlns="" id="{E6D5B9AC-3ED3-0E44-9AD5-360ECC24BAE3}"/>
                </a:ext>
              </a:extLst>
            </p:cNvPr>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3" name="Freeform 717">
              <a:extLst>
                <a:ext uri="{FF2B5EF4-FFF2-40B4-BE49-F238E27FC236}">
                  <a16:creationId xmlns:a16="http://schemas.microsoft.com/office/drawing/2014/main" xmlns="" id="{80F261E2-2BEB-CE4F-96E0-ABF753583018}"/>
                </a:ext>
              </a:extLst>
            </p:cNvPr>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4" name="Freeform 718">
              <a:extLst>
                <a:ext uri="{FF2B5EF4-FFF2-40B4-BE49-F238E27FC236}">
                  <a16:creationId xmlns:a16="http://schemas.microsoft.com/office/drawing/2014/main" xmlns="" id="{D564F65A-882F-9847-AC54-D4D870D8D17B}"/>
                </a:ext>
              </a:extLst>
            </p:cNvPr>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5" name="Freeform 719">
              <a:extLst>
                <a:ext uri="{FF2B5EF4-FFF2-40B4-BE49-F238E27FC236}">
                  <a16:creationId xmlns:a16="http://schemas.microsoft.com/office/drawing/2014/main" xmlns="" id="{C22F91E4-7F1F-DE4C-9582-751AC35831B2}"/>
                </a:ext>
              </a:extLst>
            </p:cNvPr>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6" name="Freeform 720">
              <a:extLst>
                <a:ext uri="{FF2B5EF4-FFF2-40B4-BE49-F238E27FC236}">
                  <a16:creationId xmlns:a16="http://schemas.microsoft.com/office/drawing/2014/main" xmlns="" id="{81A19BF9-9453-D440-B751-AAF1EF5C0522}"/>
                </a:ext>
              </a:extLst>
            </p:cNvPr>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7" name="Freeform 721">
              <a:extLst>
                <a:ext uri="{FF2B5EF4-FFF2-40B4-BE49-F238E27FC236}">
                  <a16:creationId xmlns:a16="http://schemas.microsoft.com/office/drawing/2014/main" xmlns="" id="{A5763BDD-7298-B94A-A56D-FC567163AD31}"/>
                </a:ext>
              </a:extLst>
            </p:cNvPr>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8" name="Freeform 722">
              <a:extLst>
                <a:ext uri="{FF2B5EF4-FFF2-40B4-BE49-F238E27FC236}">
                  <a16:creationId xmlns:a16="http://schemas.microsoft.com/office/drawing/2014/main" xmlns="" id="{78CE11FE-2C6A-6048-BAF7-D00826824930}"/>
                </a:ext>
              </a:extLst>
            </p:cNvPr>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79" name="Freeform 723">
              <a:extLst>
                <a:ext uri="{FF2B5EF4-FFF2-40B4-BE49-F238E27FC236}">
                  <a16:creationId xmlns:a16="http://schemas.microsoft.com/office/drawing/2014/main" xmlns="" id="{781AB321-FC7F-544B-9A6A-E55626D40C4B}"/>
                </a:ext>
              </a:extLst>
            </p:cNvPr>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0" name="Freeform 724">
              <a:extLst>
                <a:ext uri="{FF2B5EF4-FFF2-40B4-BE49-F238E27FC236}">
                  <a16:creationId xmlns:a16="http://schemas.microsoft.com/office/drawing/2014/main" xmlns="" id="{69D13A1A-84AD-5C49-8E60-B18164524F46}"/>
                </a:ext>
              </a:extLst>
            </p:cNvPr>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1" name="Freeform 725">
              <a:extLst>
                <a:ext uri="{FF2B5EF4-FFF2-40B4-BE49-F238E27FC236}">
                  <a16:creationId xmlns:a16="http://schemas.microsoft.com/office/drawing/2014/main" xmlns="" id="{BCC41BD1-54B6-5C4B-8425-813CB6D50FD1}"/>
                </a:ext>
              </a:extLst>
            </p:cNvPr>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2" name="Freeform 726">
              <a:extLst>
                <a:ext uri="{FF2B5EF4-FFF2-40B4-BE49-F238E27FC236}">
                  <a16:creationId xmlns:a16="http://schemas.microsoft.com/office/drawing/2014/main" xmlns="" id="{1F31078D-7A4B-7747-B1D2-E44423AEB4F7}"/>
                </a:ext>
              </a:extLst>
            </p:cNvPr>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3" name="Freeform 727">
              <a:extLst>
                <a:ext uri="{FF2B5EF4-FFF2-40B4-BE49-F238E27FC236}">
                  <a16:creationId xmlns:a16="http://schemas.microsoft.com/office/drawing/2014/main" xmlns="" id="{CEC0555E-3F2F-6449-943A-8792DECC2F65}"/>
                </a:ext>
              </a:extLst>
            </p:cNvPr>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4" name="Freeform 728">
              <a:extLst>
                <a:ext uri="{FF2B5EF4-FFF2-40B4-BE49-F238E27FC236}">
                  <a16:creationId xmlns:a16="http://schemas.microsoft.com/office/drawing/2014/main" xmlns="" id="{A4A1E5BD-5539-7844-9A3B-5A5759F71A62}"/>
                </a:ext>
              </a:extLst>
            </p:cNvPr>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5" name="Freeform 729">
              <a:extLst>
                <a:ext uri="{FF2B5EF4-FFF2-40B4-BE49-F238E27FC236}">
                  <a16:creationId xmlns:a16="http://schemas.microsoft.com/office/drawing/2014/main" xmlns="" id="{331B670D-D567-894F-A827-6367F9DC9F89}"/>
                </a:ext>
              </a:extLst>
            </p:cNvPr>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6" name="Freeform 730">
              <a:extLst>
                <a:ext uri="{FF2B5EF4-FFF2-40B4-BE49-F238E27FC236}">
                  <a16:creationId xmlns:a16="http://schemas.microsoft.com/office/drawing/2014/main" xmlns="" id="{F511DF66-9B7C-F94D-B0E7-BD41E54C92D8}"/>
                </a:ext>
              </a:extLst>
            </p:cNvPr>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7" name="Freeform 731">
              <a:extLst>
                <a:ext uri="{FF2B5EF4-FFF2-40B4-BE49-F238E27FC236}">
                  <a16:creationId xmlns:a16="http://schemas.microsoft.com/office/drawing/2014/main" xmlns="" id="{F8291262-439C-A342-88B8-1A8B27B22AAF}"/>
                </a:ext>
              </a:extLst>
            </p:cNvPr>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8" name="Freeform 732">
              <a:extLst>
                <a:ext uri="{FF2B5EF4-FFF2-40B4-BE49-F238E27FC236}">
                  <a16:creationId xmlns:a16="http://schemas.microsoft.com/office/drawing/2014/main" xmlns="" id="{021C82B1-3B51-904C-8687-D416B03B360E}"/>
                </a:ext>
              </a:extLst>
            </p:cNvPr>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89" name="Freeform 733">
              <a:extLst>
                <a:ext uri="{FF2B5EF4-FFF2-40B4-BE49-F238E27FC236}">
                  <a16:creationId xmlns:a16="http://schemas.microsoft.com/office/drawing/2014/main" xmlns="" id="{27A9B6C3-20B9-584E-B11D-D5EA38EA6711}"/>
                </a:ext>
              </a:extLst>
            </p:cNvPr>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0" name="Freeform 734">
              <a:extLst>
                <a:ext uri="{FF2B5EF4-FFF2-40B4-BE49-F238E27FC236}">
                  <a16:creationId xmlns:a16="http://schemas.microsoft.com/office/drawing/2014/main" xmlns="" id="{644D51B0-1A8B-7B4E-A032-91F0CAD638CC}"/>
                </a:ext>
              </a:extLst>
            </p:cNvPr>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1" name="Freeform 735">
              <a:extLst>
                <a:ext uri="{FF2B5EF4-FFF2-40B4-BE49-F238E27FC236}">
                  <a16:creationId xmlns:a16="http://schemas.microsoft.com/office/drawing/2014/main" xmlns="" id="{8928D1F2-FFC2-2149-8875-6705E77BEF63}"/>
                </a:ext>
              </a:extLst>
            </p:cNvPr>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2" name="Freeform 736">
              <a:extLst>
                <a:ext uri="{FF2B5EF4-FFF2-40B4-BE49-F238E27FC236}">
                  <a16:creationId xmlns:a16="http://schemas.microsoft.com/office/drawing/2014/main" xmlns="" id="{479F673E-93B7-4F47-976E-2CA81FDBA2C2}"/>
                </a:ext>
              </a:extLst>
            </p:cNvPr>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3" name="Freeform 737">
              <a:extLst>
                <a:ext uri="{FF2B5EF4-FFF2-40B4-BE49-F238E27FC236}">
                  <a16:creationId xmlns:a16="http://schemas.microsoft.com/office/drawing/2014/main" xmlns="" id="{A7B33194-F1AD-2C41-88DC-B8E0B5BB8C49}"/>
                </a:ext>
              </a:extLst>
            </p:cNvPr>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4" name="Freeform 738">
              <a:extLst>
                <a:ext uri="{FF2B5EF4-FFF2-40B4-BE49-F238E27FC236}">
                  <a16:creationId xmlns:a16="http://schemas.microsoft.com/office/drawing/2014/main" xmlns="" id="{538EE084-E92F-834E-9F72-B249074EE543}"/>
                </a:ext>
              </a:extLst>
            </p:cNvPr>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5" name="Freeform 739">
              <a:extLst>
                <a:ext uri="{FF2B5EF4-FFF2-40B4-BE49-F238E27FC236}">
                  <a16:creationId xmlns:a16="http://schemas.microsoft.com/office/drawing/2014/main" xmlns="" id="{9E01FDE1-B02F-FC4B-A8E8-F0C2E75EB5E3}"/>
                </a:ext>
              </a:extLst>
            </p:cNvPr>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6" name="Freeform 740">
              <a:extLst>
                <a:ext uri="{FF2B5EF4-FFF2-40B4-BE49-F238E27FC236}">
                  <a16:creationId xmlns:a16="http://schemas.microsoft.com/office/drawing/2014/main" xmlns="" id="{F343F344-2662-5E4A-835F-AF886D2F244C}"/>
                </a:ext>
              </a:extLst>
            </p:cNvPr>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7" name="Freeform 741">
              <a:extLst>
                <a:ext uri="{FF2B5EF4-FFF2-40B4-BE49-F238E27FC236}">
                  <a16:creationId xmlns:a16="http://schemas.microsoft.com/office/drawing/2014/main" xmlns="" id="{BDE8FEB7-8E39-C042-BDD3-6AA27DBC426E}"/>
                </a:ext>
              </a:extLst>
            </p:cNvPr>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8" name="Freeform 742">
              <a:extLst>
                <a:ext uri="{FF2B5EF4-FFF2-40B4-BE49-F238E27FC236}">
                  <a16:creationId xmlns:a16="http://schemas.microsoft.com/office/drawing/2014/main" xmlns="" id="{C795F194-A826-0D48-9BE8-C08BE2546838}"/>
                </a:ext>
              </a:extLst>
            </p:cNvPr>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399" name="Freeform 743">
              <a:extLst>
                <a:ext uri="{FF2B5EF4-FFF2-40B4-BE49-F238E27FC236}">
                  <a16:creationId xmlns:a16="http://schemas.microsoft.com/office/drawing/2014/main" xmlns="" id="{36A5089C-7385-B44C-A42C-69B476D38F98}"/>
                </a:ext>
              </a:extLst>
            </p:cNvPr>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0" name="Freeform 744">
              <a:extLst>
                <a:ext uri="{FF2B5EF4-FFF2-40B4-BE49-F238E27FC236}">
                  <a16:creationId xmlns:a16="http://schemas.microsoft.com/office/drawing/2014/main" xmlns="" id="{84CAA977-2214-824B-9BA9-86329544063E}"/>
                </a:ext>
              </a:extLst>
            </p:cNvPr>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1" name="Freeform 745">
              <a:extLst>
                <a:ext uri="{FF2B5EF4-FFF2-40B4-BE49-F238E27FC236}">
                  <a16:creationId xmlns:a16="http://schemas.microsoft.com/office/drawing/2014/main" xmlns="" id="{BBE87383-DBD3-3A42-BFFD-BFCBDFDC82A0}"/>
                </a:ext>
              </a:extLst>
            </p:cNvPr>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2" name="Freeform 746">
              <a:extLst>
                <a:ext uri="{FF2B5EF4-FFF2-40B4-BE49-F238E27FC236}">
                  <a16:creationId xmlns:a16="http://schemas.microsoft.com/office/drawing/2014/main" xmlns="" id="{247A40F0-7B60-E64D-ADC3-BBF0766A57DB}"/>
                </a:ext>
              </a:extLst>
            </p:cNvPr>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3" name="Freeform 747">
              <a:extLst>
                <a:ext uri="{FF2B5EF4-FFF2-40B4-BE49-F238E27FC236}">
                  <a16:creationId xmlns:a16="http://schemas.microsoft.com/office/drawing/2014/main" xmlns="" id="{E3EA678E-D922-0E4D-AFBD-830955C9C323}"/>
                </a:ext>
              </a:extLst>
            </p:cNvPr>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4" name="Freeform 748">
              <a:extLst>
                <a:ext uri="{FF2B5EF4-FFF2-40B4-BE49-F238E27FC236}">
                  <a16:creationId xmlns:a16="http://schemas.microsoft.com/office/drawing/2014/main" xmlns="" id="{A7273157-8F51-2647-A03E-29AB54D09EAB}"/>
                </a:ext>
              </a:extLst>
            </p:cNvPr>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5" name="Freeform 749">
              <a:extLst>
                <a:ext uri="{FF2B5EF4-FFF2-40B4-BE49-F238E27FC236}">
                  <a16:creationId xmlns:a16="http://schemas.microsoft.com/office/drawing/2014/main" xmlns="" id="{BF7AEC3D-A139-624E-8DB8-C1FDCEB65C72}"/>
                </a:ext>
              </a:extLst>
            </p:cNvPr>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6" name="Freeform 750">
              <a:extLst>
                <a:ext uri="{FF2B5EF4-FFF2-40B4-BE49-F238E27FC236}">
                  <a16:creationId xmlns:a16="http://schemas.microsoft.com/office/drawing/2014/main" xmlns="" id="{FBC27A92-0686-FD4C-9468-154C7B49DCDC}"/>
                </a:ext>
              </a:extLst>
            </p:cNvPr>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7" name="Freeform 751">
              <a:extLst>
                <a:ext uri="{FF2B5EF4-FFF2-40B4-BE49-F238E27FC236}">
                  <a16:creationId xmlns:a16="http://schemas.microsoft.com/office/drawing/2014/main" xmlns="" id="{2EFA912C-D393-0645-86E0-53F1CD35D766}"/>
                </a:ext>
              </a:extLst>
            </p:cNvPr>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8" name="Freeform 752">
              <a:extLst>
                <a:ext uri="{FF2B5EF4-FFF2-40B4-BE49-F238E27FC236}">
                  <a16:creationId xmlns:a16="http://schemas.microsoft.com/office/drawing/2014/main" xmlns="" id="{71F5858B-1DD8-9E4F-84CB-9B3D5E51BFED}"/>
                </a:ext>
              </a:extLst>
            </p:cNvPr>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09" name="Freeform 753">
              <a:extLst>
                <a:ext uri="{FF2B5EF4-FFF2-40B4-BE49-F238E27FC236}">
                  <a16:creationId xmlns:a16="http://schemas.microsoft.com/office/drawing/2014/main" xmlns="" id="{443FD284-CDB7-D44D-9FE6-430A3D05DC74}"/>
                </a:ext>
              </a:extLst>
            </p:cNvPr>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0" name="Freeform 754">
              <a:extLst>
                <a:ext uri="{FF2B5EF4-FFF2-40B4-BE49-F238E27FC236}">
                  <a16:creationId xmlns:a16="http://schemas.microsoft.com/office/drawing/2014/main" xmlns="" id="{1F7C0A9E-63F3-1949-B331-08FCC2501ABD}"/>
                </a:ext>
              </a:extLst>
            </p:cNvPr>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1" name="Freeform 755">
              <a:extLst>
                <a:ext uri="{FF2B5EF4-FFF2-40B4-BE49-F238E27FC236}">
                  <a16:creationId xmlns:a16="http://schemas.microsoft.com/office/drawing/2014/main" xmlns="" id="{E8B06430-1C08-F548-B115-58AF1EFF8DE6}"/>
                </a:ext>
              </a:extLst>
            </p:cNvPr>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2" name="Freeform 756">
              <a:extLst>
                <a:ext uri="{FF2B5EF4-FFF2-40B4-BE49-F238E27FC236}">
                  <a16:creationId xmlns:a16="http://schemas.microsoft.com/office/drawing/2014/main" xmlns="" id="{BBB361E7-4DC9-0E48-9006-DA2EECF816AB}"/>
                </a:ext>
              </a:extLst>
            </p:cNvPr>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3" name="Freeform 757">
              <a:extLst>
                <a:ext uri="{FF2B5EF4-FFF2-40B4-BE49-F238E27FC236}">
                  <a16:creationId xmlns:a16="http://schemas.microsoft.com/office/drawing/2014/main" xmlns="" id="{911B2E39-7EEE-D745-A5B9-778F9F49B004}"/>
                </a:ext>
              </a:extLst>
            </p:cNvPr>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4" name="Freeform 758">
              <a:extLst>
                <a:ext uri="{FF2B5EF4-FFF2-40B4-BE49-F238E27FC236}">
                  <a16:creationId xmlns:a16="http://schemas.microsoft.com/office/drawing/2014/main" xmlns="" id="{62050A35-6F3A-724F-A030-39026A04678D}"/>
                </a:ext>
              </a:extLst>
            </p:cNvPr>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5" name="Freeform 759">
              <a:extLst>
                <a:ext uri="{FF2B5EF4-FFF2-40B4-BE49-F238E27FC236}">
                  <a16:creationId xmlns:a16="http://schemas.microsoft.com/office/drawing/2014/main" xmlns="" id="{9CCDB2AE-7A07-9A40-A48A-A8DDDA997314}"/>
                </a:ext>
              </a:extLst>
            </p:cNvPr>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6" name="Freeform 760">
              <a:extLst>
                <a:ext uri="{FF2B5EF4-FFF2-40B4-BE49-F238E27FC236}">
                  <a16:creationId xmlns:a16="http://schemas.microsoft.com/office/drawing/2014/main" xmlns="" id="{E269E937-7CF6-7F41-B86B-55574BCFB2FF}"/>
                </a:ext>
              </a:extLst>
            </p:cNvPr>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7" name="Freeform 761">
              <a:extLst>
                <a:ext uri="{FF2B5EF4-FFF2-40B4-BE49-F238E27FC236}">
                  <a16:creationId xmlns:a16="http://schemas.microsoft.com/office/drawing/2014/main" xmlns="" id="{3E84C76E-5350-F241-AE84-5B4658AA4AED}"/>
                </a:ext>
              </a:extLst>
            </p:cNvPr>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8" name="Freeform 762">
              <a:extLst>
                <a:ext uri="{FF2B5EF4-FFF2-40B4-BE49-F238E27FC236}">
                  <a16:creationId xmlns:a16="http://schemas.microsoft.com/office/drawing/2014/main" xmlns="" id="{2C534CC3-ADCB-5143-84E9-1A1498F1F09E}"/>
                </a:ext>
              </a:extLst>
            </p:cNvPr>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19" name="Freeform 763">
              <a:extLst>
                <a:ext uri="{FF2B5EF4-FFF2-40B4-BE49-F238E27FC236}">
                  <a16:creationId xmlns:a16="http://schemas.microsoft.com/office/drawing/2014/main" xmlns="" id="{5E48B277-48EB-2545-8A4B-3FCB0159530B}"/>
                </a:ext>
              </a:extLst>
            </p:cNvPr>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0" name="Freeform 764">
              <a:extLst>
                <a:ext uri="{FF2B5EF4-FFF2-40B4-BE49-F238E27FC236}">
                  <a16:creationId xmlns:a16="http://schemas.microsoft.com/office/drawing/2014/main" xmlns="" id="{93B243CA-BDE0-B24A-9428-C7E3F99DE7DF}"/>
                </a:ext>
              </a:extLst>
            </p:cNvPr>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1" name="Freeform 765">
              <a:extLst>
                <a:ext uri="{FF2B5EF4-FFF2-40B4-BE49-F238E27FC236}">
                  <a16:creationId xmlns:a16="http://schemas.microsoft.com/office/drawing/2014/main" xmlns="" id="{30D0C9FA-CE7F-3F4B-A304-7EFD06EF66EC}"/>
                </a:ext>
              </a:extLst>
            </p:cNvPr>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2" name="Freeform 766">
              <a:extLst>
                <a:ext uri="{FF2B5EF4-FFF2-40B4-BE49-F238E27FC236}">
                  <a16:creationId xmlns:a16="http://schemas.microsoft.com/office/drawing/2014/main" xmlns="" id="{76ACA64F-A005-5748-82A8-055CDC0C691D}"/>
                </a:ext>
              </a:extLst>
            </p:cNvPr>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3" name="Freeform 767">
              <a:extLst>
                <a:ext uri="{FF2B5EF4-FFF2-40B4-BE49-F238E27FC236}">
                  <a16:creationId xmlns:a16="http://schemas.microsoft.com/office/drawing/2014/main" xmlns="" id="{F77AABB5-83C9-3A4B-9CB0-EA5D4BD9C5C4}"/>
                </a:ext>
              </a:extLst>
            </p:cNvPr>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4" name="Freeform 768">
              <a:extLst>
                <a:ext uri="{FF2B5EF4-FFF2-40B4-BE49-F238E27FC236}">
                  <a16:creationId xmlns:a16="http://schemas.microsoft.com/office/drawing/2014/main" xmlns="" id="{7F07397D-2757-9D48-AB87-22DD852C57DB}"/>
                </a:ext>
              </a:extLst>
            </p:cNvPr>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5" name="Freeform 769">
              <a:extLst>
                <a:ext uri="{FF2B5EF4-FFF2-40B4-BE49-F238E27FC236}">
                  <a16:creationId xmlns:a16="http://schemas.microsoft.com/office/drawing/2014/main" xmlns="" id="{FA5F748F-E6AB-8A49-872E-D7E0ACBC3517}"/>
                </a:ext>
              </a:extLst>
            </p:cNvPr>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6" name="Freeform 770">
              <a:extLst>
                <a:ext uri="{FF2B5EF4-FFF2-40B4-BE49-F238E27FC236}">
                  <a16:creationId xmlns:a16="http://schemas.microsoft.com/office/drawing/2014/main" xmlns="" id="{9D01A545-90BA-004B-B718-BC419A8B7B2B}"/>
                </a:ext>
              </a:extLst>
            </p:cNvPr>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7" name="Freeform 771">
              <a:extLst>
                <a:ext uri="{FF2B5EF4-FFF2-40B4-BE49-F238E27FC236}">
                  <a16:creationId xmlns:a16="http://schemas.microsoft.com/office/drawing/2014/main" xmlns="" id="{D2A36A7F-303B-5E4F-A225-59B837AE86B7}"/>
                </a:ext>
              </a:extLst>
            </p:cNvPr>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8" name="Freeform 772">
              <a:extLst>
                <a:ext uri="{FF2B5EF4-FFF2-40B4-BE49-F238E27FC236}">
                  <a16:creationId xmlns:a16="http://schemas.microsoft.com/office/drawing/2014/main" xmlns="" id="{5BF51ACC-FFBB-9249-B116-0176F8C3B618}"/>
                </a:ext>
              </a:extLst>
            </p:cNvPr>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29" name="Freeform 773">
              <a:extLst>
                <a:ext uri="{FF2B5EF4-FFF2-40B4-BE49-F238E27FC236}">
                  <a16:creationId xmlns:a16="http://schemas.microsoft.com/office/drawing/2014/main" xmlns="" id="{C54D37A3-4AC7-F349-9EE3-B35E673242AA}"/>
                </a:ext>
              </a:extLst>
            </p:cNvPr>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0" name="Freeform 774">
              <a:extLst>
                <a:ext uri="{FF2B5EF4-FFF2-40B4-BE49-F238E27FC236}">
                  <a16:creationId xmlns:a16="http://schemas.microsoft.com/office/drawing/2014/main" xmlns="" id="{A1DB0B28-EB7C-564A-B038-301BB5D46C02}"/>
                </a:ext>
              </a:extLst>
            </p:cNvPr>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1" name="Freeform 775">
              <a:extLst>
                <a:ext uri="{FF2B5EF4-FFF2-40B4-BE49-F238E27FC236}">
                  <a16:creationId xmlns:a16="http://schemas.microsoft.com/office/drawing/2014/main" xmlns="" id="{FF98BFAC-1270-4F42-88D0-AD50270BD62A}"/>
                </a:ext>
              </a:extLst>
            </p:cNvPr>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2" name="Freeform 776">
              <a:extLst>
                <a:ext uri="{FF2B5EF4-FFF2-40B4-BE49-F238E27FC236}">
                  <a16:creationId xmlns:a16="http://schemas.microsoft.com/office/drawing/2014/main" xmlns="" id="{7C7EA0F6-59D6-324C-A239-5B3ADF73438D}"/>
                </a:ext>
              </a:extLst>
            </p:cNvPr>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3" name="Freeform 777">
              <a:extLst>
                <a:ext uri="{FF2B5EF4-FFF2-40B4-BE49-F238E27FC236}">
                  <a16:creationId xmlns:a16="http://schemas.microsoft.com/office/drawing/2014/main" xmlns="" id="{11C5D35C-FBDA-F54D-A334-7884C487F455}"/>
                </a:ext>
              </a:extLst>
            </p:cNvPr>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4" name="Freeform 778">
              <a:extLst>
                <a:ext uri="{FF2B5EF4-FFF2-40B4-BE49-F238E27FC236}">
                  <a16:creationId xmlns:a16="http://schemas.microsoft.com/office/drawing/2014/main" xmlns="" id="{C77A5274-0C68-6D4B-A5C8-6F1BB072B8E6}"/>
                </a:ext>
              </a:extLst>
            </p:cNvPr>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5" name="Freeform 779">
              <a:extLst>
                <a:ext uri="{FF2B5EF4-FFF2-40B4-BE49-F238E27FC236}">
                  <a16:creationId xmlns:a16="http://schemas.microsoft.com/office/drawing/2014/main" xmlns="" id="{86D20991-25C5-8644-9D03-D6FE6F6194C4}"/>
                </a:ext>
              </a:extLst>
            </p:cNvPr>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6" name="Freeform 780">
              <a:extLst>
                <a:ext uri="{FF2B5EF4-FFF2-40B4-BE49-F238E27FC236}">
                  <a16:creationId xmlns:a16="http://schemas.microsoft.com/office/drawing/2014/main" xmlns="" id="{A1B6360A-6017-554E-9E4A-13A2C145E85B}"/>
                </a:ext>
              </a:extLst>
            </p:cNvPr>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7" name="Freeform 782">
              <a:extLst>
                <a:ext uri="{FF2B5EF4-FFF2-40B4-BE49-F238E27FC236}">
                  <a16:creationId xmlns:a16="http://schemas.microsoft.com/office/drawing/2014/main" xmlns="" id="{FFBF5A65-6C46-EF4C-A7F3-8B1663C5B460}"/>
                </a:ext>
              </a:extLst>
            </p:cNvPr>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8" name="Freeform 783">
              <a:extLst>
                <a:ext uri="{FF2B5EF4-FFF2-40B4-BE49-F238E27FC236}">
                  <a16:creationId xmlns:a16="http://schemas.microsoft.com/office/drawing/2014/main" xmlns="" id="{F3AF21BE-6BA0-1245-81ED-08856B1A2469}"/>
                </a:ext>
              </a:extLst>
            </p:cNvPr>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39" name="Freeform 784">
              <a:extLst>
                <a:ext uri="{FF2B5EF4-FFF2-40B4-BE49-F238E27FC236}">
                  <a16:creationId xmlns:a16="http://schemas.microsoft.com/office/drawing/2014/main" xmlns="" id="{4CC327BA-21C8-2A49-8A60-24F59339EB07}"/>
                </a:ext>
              </a:extLst>
            </p:cNvPr>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0" name="Freeform 785">
              <a:extLst>
                <a:ext uri="{FF2B5EF4-FFF2-40B4-BE49-F238E27FC236}">
                  <a16:creationId xmlns:a16="http://schemas.microsoft.com/office/drawing/2014/main" xmlns="" id="{A4257943-827E-1444-A00E-7AB794A2D504}"/>
                </a:ext>
              </a:extLst>
            </p:cNvPr>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1" name="Freeform 786">
              <a:extLst>
                <a:ext uri="{FF2B5EF4-FFF2-40B4-BE49-F238E27FC236}">
                  <a16:creationId xmlns:a16="http://schemas.microsoft.com/office/drawing/2014/main" xmlns="" id="{93B65A61-242C-BF40-8F61-3FC0F3674FA5}"/>
                </a:ext>
              </a:extLst>
            </p:cNvPr>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2" name="Freeform 787">
              <a:extLst>
                <a:ext uri="{FF2B5EF4-FFF2-40B4-BE49-F238E27FC236}">
                  <a16:creationId xmlns:a16="http://schemas.microsoft.com/office/drawing/2014/main" xmlns="" id="{F7C57E5A-8712-434F-9F03-03ECDE8FE517}"/>
                </a:ext>
              </a:extLst>
            </p:cNvPr>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3" name="Freeform 788">
              <a:extLst>
                <a:ext uri="{FF2B5EF4-FFF2-40B4-BE49-F238E27FC236}">
                  <a16:creationId xmlns:a16="http://schemas.microsoft.com/office/drawing/2014/main" xmlns="" id="{E0104F1A-EAA8-3E4C-9D80-F18F8EB191B0}"/>
                </a:ext>
              </a:extLst>
            </p:cNvPr>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4" name="Freeform 789">
              <a:extLst>
                <a:ext uri="{FF2B5EF4-FFF2-40B4-BE49-F238E27FC236}">
                  <a16:creationId xmlns:a16="http://schemas.microsoft.com/office/drawing/2014/main" xmlns="" id="{504E933C-3720-7343-BC15-E76C90283B74}"/>
                </a:ext>
              </a:extLst>
            </p:cNvPr>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5" name="Freeform 790">
              <a:extLst>
                <a:ext uri="{FF2B5EF4-FFF2-40B4-BE49-F238E27FC236}">
                  <a16:creationId xmlns:a16="http://schemas.microsoft.com/office/drawing/2014/main" xmlns="" id="{5DA339D9-0A6E-1447-B84D-2788BC1C0F07}"/>
                </a:ext>
              </a:extLst>
            </p:cNvPr>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6" name="Freeform 791">
              <a:extLst>
                <a:ext uri="{FF2B5EF4-FFF2-40B4-BE49-F238E27FC236}">
                  <a16:creationId xmlns:a16="http://schemas.microsoft.com/office/drawing/2014/main" xmlns="" id="{DE5B1215-8C4F-B342-9B73-E8FC17621024}"/>
                </a:ext>
              </a:extLst>
            </p:cNvPr>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7" name="Freeform 792">
              <a:extLst>
                <a:ext uri="{FF2B5EF4-FFF2-40B4-BE49-F238E27FC236}">
                  <a16:creationId xmlns:a16="http://schemas.microsoft.com/office/drawing/2014/main" xmlns="" id="{32A85911-E406-E545-8FEC-E95EF164198C}"/>
                </a:ext>
              </a:extLst>
            </p:cNvPr>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8" name="Freeform 793">
              <a:extLst>
                <a:ext uri="{FF2B5EF4-FFF2-40B4-BE49-F238E27FC236}">
                  <a16:creationId xmlns:a16="http://schemas.microsoft.com/office/drawing/2014/main" xmlns="" id="{DB3420B6-B730-844E-B16C-E08FC0660D4B}"/>
                </a:ext>
              </a:extLst>
            </p:cNvPr>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49" name="Freeform 794">
              <a:extLst>
                <a:ext uri="{FF2B5EF4-FFF2-40B4-BE49-F238E27FC236}">
                  <a16:creationId xmlns:a16="http://schemas.microsoft.com/office/drawing/2014/main" xmlns="" id="{39107C96-2F43-3E4B-A1D1-7FD189D41EA1}"/>
                </a:ext>
              </a:extLst>
            </p:cNvPr>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0" name="Freeform 795">
              <a:extLst>
                <a:ext uri="{FF2B5EF4-FFF2-40B4-BE49-F238E27FC236}">
                  <a16:creationId xmlns:a16="http://schemas.microsoft.com/office/drawing/2014/main" xmlns="" id="{2DD37675-4DBE-2B4D-8CDF-FDE96EC00C62}"/>
                </a:ext>
              </a:extLst>
            </p:cNvPr>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1" name="Freeform 796">
              <a:extLst>
                <a:ext uri="{FF2B5EF4-FFF2-40B4-BE49-F238E27FC236}">
                  <a16:creationId xmlns:a16="http://schemas.microsoft.com/office/drawing/2014/main" xmlns="" id="{C75E6284-2713-2E4A-8A83-7C203655026F}"/>
                </a:ext>
              </a:extLst>
            </p:cNvPr>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sp>
          <p:nvSpPr>
            <p:cNvPr id="452" name="Freeform 797">
              <a:extLst>
                <a:ext uri="{FF2B5EF4-FFF2-40B4-BE49-F238E27FC236}">
                  <a16:creationId xmlns:a16="http://schemas.microsoft.com/office/drawing/2014/main" xmlns="" id="{077FE433-FB4B-C14D-8D63-7A322DD04631}"/>
                </a:ext>
              </a:extLst>
            </p:cNvPr>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38100" cap="flat">
              <a:noFill/>
              <a:prstDash val="solid"/>
              <a:round/>
              <a:headEnd/>
              <a:tailEnd/>
            </a:ln>
          </p:spPr>
          <p:txBody>
            <a:bodyPr vert="horz" wrap="square" lIns="91440" tIns="45720" rIns="91440" bIns="45720" numCol="1" anchor="t" anchorCtr="0" compatLnSpc="1">
              <a:prstTxWarp prst="textNoShape">
                <a:avLst/>
              </a:prstTxWarp>
            </a:bodyPr>
            <a:lstStyle/>
            <a:p>
              <a:endParaRPr lang="id-ID" dirty="0">
                <a:latin typeface="Open Sans Light" charset="0"/>
              </a:endParaRPr>
            </a:p>
          </p:txBody>
        </p:sp>
      </p:grpSp>
      <p:sp>
        <p:nvSpPr>
          <p:cNvPr id="460" name="Rectangle 459">
            <a:extLst>
              <a:ext uri="{FF2B5EF4-FFF2-40B4-BE49-F238E27FC236}">
                <a16:creationId xmlns:a16="http://schemas.microsoft.com/office/drawing/2014/main" xmlns="" id="{FCFEFE04-F5A2-D84D-A3FD-0F4CF8B9862C}"/>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1" name="TextBox 460">
            <a:extLst>
              <a:ext uri="{FF2B5EF4-FFF2-40B4-BE49-F238E27FC236}">
                <a16:creationId xmlns:a16="http://schemas.microsoft.com/office/drawing/2014/main" xmlns="" id="{2EF7BB7A-20FC-3448-B53B-78B4337159AD}"/>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MAP</a:t>
            </a:r>
          </a:p>
        </p:txBody>
      </p:sp>
      <p:sp>
        <p:nvSpPr>
          <p:cNvPr id="2" name="Teardrop 1">
            <a:extLst>
              <a:ext uri="{FF2B5EF4-FFF2-40B4-BE49-F238E27FC236}">
                <a16:creationId xmlns:a16="http://schemas.microsoft.com/office/drawing/2014/main" xmlns="" id="{785624C3-D628-824D-9D55-0789EF8CA469}"/>
              </a:ext>
            </a:extLst>
          </p:cNvPr>
          <p:cNvSpPr/>
          <p:nvPr/>
        </p:nvSpPr>
        <p:spPr>
          <a:xfrm rot="8100000">
            <a:off x="6400801" y="6160112"/>
            <a:ext cx="1395776" cy="1395776"/>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Teardrop 461">
            <a:extLst>
              <a:ext uri="{FF2B5EF4-FFF2-40B4-BE49-F238E27FC236}">
                <a16:creationId xmlns:a16="http://schemas.microsoft.com/office/drawing/2014/main" xmlns="" id="{03CFD113-5CF0-C54D-94A1-8A5554EF7A3E}"/>
              </a:ext>
            </a:extLst>
          </p:cNvPr>
          <p:cNvSpPr/>
          <p:nvPr/>
        </p:nvSpPr>
        <p:spPr>
          <a:xfrm rot="8100000">
            <a:off x="8850087" y="8478769"/>
            <a:ext cx="1395776" cy="139577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3" name="Teardrop 462">
            <a:extLst>
              <a:ext uri="{FF2B5EF4-FFF2-40B4-BE49-F238E27FC236}">
                <a16:creationId xmlns:a16="http://schemas.microsoft.com/office/drawing/2014/main" xmlns="" id="{368F07AB-9ACD-9D4F-ACD1-19EAA2770712}"/>
              </a:ext>
            </a:extLst>
          </p:cNvPr>
          <p:cNvSpPr/>
          <p:nvPr/>
        </p:nvSpPr>
        <p:spPr>
          <a:xfrm rot="8100000">
            <a:off x="11952515" y="5539626"/>
            <a:ext cx="1395776" cy="1395776"/>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4" name="Teardrop 463">
            <a:extLst>
              <a:ext uri="{FF2B5EF4-FFF2-40B4-BE49-F238E27FC236}">
                <a16:creationId xmlns:a16="http://schemas.microsoft.com/office/drawing/2014/main" xmlns="" id="{B068485F-8056-B446-B2F9-74A13EE67AF6}"/>
              </a:ext>
            </a:extLst>
          </p:cNvPr>
          <p:cNvSpPr/>
          <p:nvPr/>
        </p:nvSpPr>
        <p:spPr>
          <a:xfrm rot="8100000">
            <a:off x="15936687" y="6356054"/>
            <a:ext cx="1395776" cy="1395776"/>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TextBox 464">
            <a:extLst>
              <a:ext uri="{FF2B5EF4-FFF2-40B4-BE49-F238E27FC236}">
                <a16:creationId xmlns:a16="http://schemas.microsoft.com/office/drawing/2014/main" xmlns="" id="{94AB3C7A-AA0E-D343-8C36-F6E45A62DE64}"/>
              </a:ext>
            </a:extLst>
          </p:cNvPr>
          <p:cNvSpPr txBox="1"/>
          <p:nvPr/>
        </p:nvSpPr>
        <p:spPr>
          <a:xfrm>
            <a:off x="6586044" y="6534834"/>
            <a:ext cx="1025290"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01</a:t>
            </a:r>
          </a:p>
        </p:txBody>
      </p:sp>
      <p:sp>
        <p:nvSpPr>
          <p:cNvPr id="466" name="TextBox 465">
            <a:extLst>
              <a:ext uri="{FF2B5EF4-FFF2-40B4-BE49-F238E27FC236}">
                <a16:creationId xmlns:a16="http://schemas.microsoft.com/office/drawing/2014/main" xmlns="" id="{0B424EA4-4075-E346-97F8-ED16C9BF615D}"/>
              </a:ext>
            </a:extLst>
          </p:cNvPr>
          <p:cNvSpPr txBox="1"/>
          <p:nvPr/>
        </p:nvSpPr>
        <p:spPr>
          <a:xfrm>
            <a:off x="9091500" y="8893986"/>
            <a:ext cx="1025290"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02</a:t>
            </a:r>
          </a:p>
        </p:txBody>
      </p:sp>
      <p:sp>
        <p:nvSpPr>
          <p:cNvPr id="467" name="TextBox 466">
            <a:extLst>
              <a:ext uri="{FF2B5EF4-FFF2-40B4-BE49-F238E27FC236}">
                <a16:creationId xmlns:a16="http://schemas.microsoft.com/office/drawing/2014/main" xmlns="" id="{EC86F298-276D-574E-93C1-A53C4BB8E1DF}"/>
              </a:ext>
            </a:extLst>
          </p:cNvPr>
          <p:cNvSpPr txBox="1"/>
          <p:nvPr/>
        </p:nvSpPr>
        <p:spPr>
          <a:xfrm>
            <a:off x="12127308" y="5913042"/>
            <a:ext cx="1025290"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03</a:t>
            </a:r>
          </a:p>
        </p:txBody>
      </p:sp>
      <p:sp>
        <p:nvSpPr>
          <p:cNvPr id="468" name="TextBox 467">
            <a:extLst>
              <a:ext uri="{FF2B5EF4-FFF2-40B4-BE49-F238E27FC236}">
                <a16:creationId xmlns:a16="http://schemas.microsoft.com/office/drawing/2014/main" xmlns="" id="{CD9D7820-E97D-1D49-9938-43DA8C8B7DF0}"/>
              </a:ext>
            </a:extLst>
          </p:cNvPr>
          <p:cNvSpPr txBox="1"/>
          <p:nvPr/>
        </p:nvSpPr>
        <p:spPr>
          <a:xfrm>
            <a:off x="16114092" y="6754290"/>
            <a:ext cx="1025290" cy="646331"/>
          </a:xfrm>
          <a:prstGeom prst="rect">
            <a:avLst/>
          </a:prstGeom>
          <a:noFill/>
        </p:spPr>
        <p:txBody>
          <a:bodyPr wrap="square" rtlCol="0">
            <a:spAutoFit/>
          </a:bodyPr>
          <a:lstStyle/>
          <a:p>
            <a:pPr algn="ctr"/>
            <a:r>
              <a:rPr lang="en-US" b="1" dirty="0">
                <a:solidFill>
                  <a:schemeClr val="bg1"/>
                </a:solidFill>
                <a:latin typeface="Roboto" panose="02000000000000000000" pitchFamily="2" charset="0"/>
                <a:ea typeface="Roboto" panose="02000000000000000000" pitchFamily="2" charset="0"/>
                <a:cs typeface="Lato" charset="0"/>
              </a:rPr>
              <a:t>04</a:t>
            </a:r>
          </a:p>
        </p:txBody>
      </p:sp>
    </p:spTree>
    <p:extLst>
      <p:ext uri="{BB962C8B-B14F-4D97-AF65-F5344CB8AC3E}">
        <p14:creationId xmlns:p14="http://schemas.microsoft.com/office/powerpoint/2010/main" val="292874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6350" r="36350"/>
          <a:stretch>
            <a:fillRect/>
          </a:stretch>
        </p:blipFill>
        <p:spPr/>
      </p:pic>
      <p:grpSp>
        <p:nvGrpSpPr>
          <p:cNvPr id="2" name="Group 1">
            <a:extLst>
              <a:ext uri="{FF2B5EF4-FFF2-40B4-BE49-F238E27FC236}">
                <a16:creationId xmlns:a16="http://schemas.microsoft.com/office/drawing/2014/main" xmlns="" id="{7B474366-9EA5-A947-9AFA-2C0326FC6CE0}"/>
              </a:ext>
            </a:extLst>
          </p:cNvPr>
          <p:cNvGrpSpPr/>
          <p:nvPr/>
        </p:nvGrpSpPr>
        <p:grpSpPr>
          <a:xfrm>
            <a:off x="7793584" y="6228171"/>
            <a:ext cx="14995338" cy="3988808"/>
            <a:chOff x="420035" y="5518800"/>
            <a:chExt cx="14995338" cy="3988808"/>
          </a:xfrm>
        </p:grpSpPr>
        <p:sp>
          <p:nvSpPr>
            <p:cNvPr id="460" name="TextBox 459">
              <a:extLst>
                <a:ext uri="{FF2B5EF4-FFF2-40B4-BE49-F238E27FC236}">
                  <a16:creationId xmlns:a16="http://schemas.microsoft.com/office/drawing/2014/main" xmlns="" id="{BB15D2F2-8933-4B40-BC01-5640F6DDCA37}"/>
                </a:ext>
              </a:extLst>
            </p:cNvPr>
            <p:cNvSpPr txBox="1"/>
            <p:nvPr/>
          </p:nvSpPr>
          <p:spPr>
            <a:xfrm>
              <a:off x="552063" y="5518800"/>
              <a:ext cx="13170902" cy="2754600"/>
            </a:xfrm>
            <a:prstGeom prst="rect">
              <a:avLst/>
            </a:prstGeom>
            <a:noFill/>
          </p:spPr>
          <p:txBody>
            <a:bodyPr wrap="square" rtlCol="0">
              <a:spAutoFit/>
            </a:bodyPr>
            <a:lstStyle/>
            <a:p>
              <a:r>
                <a:rPr lang="en-US" sz="17300" b="1" dirty="0">
                  <a:solidFill>
                    <a:schemeClr val="accent1"/>
                  </a:solidFill>
                  <a:latin typeface="Roboto" panose="02000000000000000000" pitchFamily="2" charset="0"/>
                  <a:ea typeface="Roboto" panose="02000000000000000000" pitchFamily="2" charset="0"/>
                  <a:cs typeface="Lato" charset="0"/>
                </a:rPr>
                <a:t>5,1716,946</a:t>
              </a:r>
            </a:p>
          </p:txBody>
        </p:sp>
        <p:sp>
          <p:nvSpPr>
            <p:cNvPr id="461" name="Subtitle 2">
              <a:extLst>
                <a:ext uri="{FF2B5EF4-FFF2-40B4-BE49-F238E27FC236}">
                  <a16:creationId xmlns:a16="http://schemas.microsoft.com/office/drawing/2014/main" xmlns="" id="{54C012D1-6756-DB46-B9D6-34C10D852BB8}"/>
                </a:ext>
              </a:extLst>
            </p:cNvPr>
            <p:cNvSpPr txBox="1">
              <a:spLocks/>
            </p:cNvSpPr>
            <p:nvPr/>
          </p:nvSpPr>
          <p:spPr>
            <a:xfrm>
              <a:off x="420035" y="8234490"/>
              <a:ext cx="14995338" cy="127311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grpSp>
      <p:sp>
        <p:nvSpPr>
          <p:cNvPr id="8" name="Rectangle 7">
            <a:extLst>
              <a:ext uri="{FF2B5EF4-FFF2-40B4-BE49-F238E27FC236}">
                <a16:creationId xmlns:a16="http://schemas.microsoft.com/office/drawing/2014/main" xmlns="" id="{80D0AB89-E366-C94A-AA8E-3A67DDE08D99}"/>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xmlns="" id="{5D4AD531-F4E4-5841-8A41-E49BCF11FB88}"/>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THAT’S A BIG NUMBER</a:t>
            </a:r>
          </a:p>
        </p:txBody>
      </p:sp>
    </p:spTree>
    <p:extLst>
      <p:ext uri="{BB962C8B-B14F-4D97-AF65-F5344CB8AC3E}">
        <p14:creationId xmlns:p14="http://schemas.microsoft.com/office/powerpoint/2010/main" val="2115952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9C9D0307-7AEB-6947-8AE6-61BE436531B4}"/>
              </a:ext>
            </a:extLst>
          </p:cNvPr>
          <p:cNvGrpSpPr/>
          <p:nvPr/>
        </p:nvGrpSpPr>
        <p:grpSpPr>
          <a:xfrm>
            <a:off x="2883224" y="1989161"/>
            <a:ext cx="18611202" cy="9737677"/>
            <a:chOff x="2399952" y="2393475"/>
            <a:chExt cx="18611202" cy="9737677"/>
          </a:xfrm>
        </p:grpSpPr>
        <p:grpSp>
          <p:nvGrpSpPr>
            <p:cNvPr id="3" name="Group 2">
              <a:extLst>
                <a:ext uri="{FF2B5EF4-FFF2-40B4-BE49-F238E27FC236}">
                  <a16:creationId xmlns:a16="http://schemas.microsoft.com/office/drawing/2014/main" xmlns="" id="{F406CD6E-BF67-A94F-8752-3AEB893BEAC9}"/>
                </a:ext>
              </a:extLst>
            </p:cNvPr>
            <p:cNvGrpSpPr/>
            <p:nvPr/>
          </p:nvGrpSpPr>
          <p:grpSpPr>
            <a:xfrm>
              <a:off x="2399952" y="2393475"/>
              <a:ext cx="5492339" cy="3480910"/>
              <a:chOff x="2601096" y="3740785"/>
              <a:chExt cx="5492339" cy="3480910"/>
            </a:xfrm>
          </p:grpSpPr>
          <p:sp>
            <p:nvSpPr>
              <p:cNvPr id="12" name="TextBox 11">
                <a:extLst>
                  <a:ext uri="{FF2B5EF4-FFF2-40B4-BE49-F238E27FC236}">
                    <a16:creationId xmlns:a16="http://schemas.microsoft.com/office/drawing/2014/main" xmlns="" id="{1B1F97D3-7E0E-924E-864D-4F0FBF8DFA92}"/>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accent1"/>
                    </a:solidFill>
                    <a:latin typeface="Roboto" panose="02000000000000000000" pitchFamily="2" charset="0"/>
                    <a:ea typeface="Roboto" panose="02000000000000000000" pitchFamily="2" charset="0"/>
                    <a:cs typeface="Lato" charset="0"/>
                  </a:rPr>
                  <a:t>2395</a:t>
                </a:r>
              </a:p>
            </p:txBody>
          </p:sp>
          <p:sp>
            <p:nvSpPr>
              <p:cNvPr id="18" name="Subtitle 2">
                <a:extLst>
                  <a:ext uri="{FF2B5EF4-FFF2-40B4-BE49-F238E27FC236}">
                    <a16:creationId xmlns:a16="http://schemas.microsoft.com/office/drawing/2014/main" xmlns="" id="{2364E7EE-94FA-4445-938E-B112D46FAA8A}"/>
                  </a:ext>
                </a:extLst>
              </p:cNvPr>
              <p:cNvSpPr txBox="1">
                <a:spLocks/>
              </p:cNvSpPr>
              <p:nvPr/>
            </p:nvSpPr>
            <p:spPr>
              <a:xfrm>
                <a:off x="2601096" y="4845711"/>
                <a:ext cx="549233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0" name="Group 19">
              <a:extLst>
                <a:ext uri="{FF2B5EF4-FFF2-40B4-BE49-F238E27FC236}">
                  <a16:creationId xmlns:a16="http://schemas.microsoft.com/office/drawing/2014/main" xmlns="" id="{B3F2C199-13D5-BD4D-BE47-E6286B4D9AB7}"/>
                </a:ext>
              </a:extLst>
            </p:cNvPr>
            <p:cNvGrpSpPr/>
            <p:nvPr/>
          </p:nvGrpSpPr>
          <p:grpSpPr>
            <a:xfrm>
              <a:off x="9055513" y="5515156"/>
              <a:ext cx="5492339" cy="3480910"/>
              <a:chOff x="2601096" y="3740785"/>
              <a:chExt cx="5492339" cy="3480910"/>
            </a:xfrm>
          </p:grpSpPr>
          <p:sp>
            <p:nvSpPr>
              <p:cNvPr id="21" name="TextBox 20">
                <a:extLst>
                  <a:ext uri="{FF2B5EF4-FFF2-40B4-BE49-F238E27FC236}">
                    <a16:creationId xmlns:a16="http://schemas.microsoft.com/office/drawing/2014/main" xmlns="" id="{B8D2D481-B9D3-204E-9288-091995F08F63}"/>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accent2"/>
                    </a:solidFill>
                    <a:latin typeface="Roboto" panose="02000000000000000000" pitchFamily="2" charset="0"/>
                    <a:ea typeface="Roboto" panose="02000000000000000000" pitchFamily="2" charset="0"/>
                    <a:cs typeface="Lato" charset="0"/>
                  </a:rPr>
                  <a:t>7689</a:t>
                </a:r>
              </a:p>
            </p:txBody>
          </p:sp>
          <p:sp>
            <p:nvSpPr>
              <p:cNvPr id="22" name="Subtitle 2">
                <a:extLst>
                  <a:ext uri="{FF2B5EF4-FFF2-40B4-BE49-F238E27FC236}">
                    <a16:creationId xmlns:a16="http://schemas.microsoft.com/office/drawing/2014/main" xmlns="" id="{7325B261-3371-1645-A741-60DC8BDD4FA6}"/>
                  </a:ext>
                </a:extLst>
              </p:cNvPr>
              <p:cNvSpPr txBox="1">
                <a:spLocks/>
              </p:cNvSpPr>
              <p:nvPr/>
            </p:nvSpPr>
            <p:spPr>
              <a:xfrm>
                <a:off x="2601096" y="4845711"/>
                <a:ext cx="549233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nvGrpSpPr>
            <p:cNvPr id="23" name="Group 22">
              <a:extLst>
                <a:ext uri="{FF2B5EF4-FFF2-40B4-BE49-F238E27FC236}">
                  <a16:creationId xmlns:a16="http://schemas.microsoft.com/office/drawing/2014/main" xmlns="" id="{35B86F75-49A8-9743-AB2B-4F221618BDEF}"/>
                </a:ext>
              </a:extLst>
            </p:cNvPr>
            <p:cNvGrpSpPr/>
            <p:nvPr/>
          </p:nvGrpSpPr>
          <p:grpSpPr>
            <a:xfrm>
              <a:off x="15518815" y="8650242"/>
              <a:ext cx="5492339" cy="3480910"/>
              <a:chOff x="2601096" y="3740785"/>
              <a:chExt cx="5492339" cy="3480910"/>
            </a:xfrm>
          </p:grpSpPr>
          <p:sp>
            <p:nvSpPr>
              <p:cNvPr id="24" name="TextBox 23">
                <a:extLst>
                  <a:ext uri="{FF2B5EF4-FFF2-40B4-BE49-F238E27FC236}">
                    <a16:creationId xmlns:a16="http://schemas.microsoft.com/office/drawing/2014/main" xmlns="" id="{DC4A55EF-C664-1F4A-9B67-9C3421F5F6DB}"/>
                  </a:ext>
                </a:extLst>
              </p:cNvPr>
              <p:cNvSpPr txBox="1"/>
              <p:nvPr/>
            </p:nvSpPr>
            <p:spPr>
              <a:xfrm>
                <a:off x="2680831" y="3740785"/>
                <a:ext cx="3839994" cy="1107996"/>
              </a:xfrm>
              <a:prstGeom prst="rect">
                <a:avLst/>
              </a:prstGeom>
              <a:noFill/>
            </p:spPr>
            <p:txBody>
              <a:bodyPr wrap="square" rtlCol="0">
                <a:spAutoFit/>
              </a:bodyPr>
              <a:lstStyle/>
              <a:p>
                <a:r>
                  <a:rPr lang="en-US" sz="6600" b="1" dirty="0">
                    <a:solidFill>
                      <a:schemeClr val="accent3"/>
                    </a:solidFill>
                    <a:latin typeface="Roboto" panose="02000000000000000000" pitchFamily="2" charset="0"/>
                    <a:ea typeface="Roboto" panose="02000000000000000000" pitchFamily="2" charset="0"/>
                    <a:cs typeface="Lato" charset="0"/>
                  </a:rPr>
                  <a:t>4568</a:t>
                </a:r>
              </a:p>
            </p:txBody>
          </p:sp>
          <p:sp>
            <p:nvSpPr>
              <p:cNvPr id="25" name="Subtitle 2">
                <a:extLst>
                  <a:ext uri="{FF2B5EF4-FFF2-40B4-BE49-F238E27FC236}">
                    <a16:creationId xmlns:a16="http://schemas.microsoft.com/office/drawing/2014/main" xmlns="" id="{70693C8F-3B87-B74C-B9E3-A00F713A46B0}"/>
                  </a:ext>
                </a:extLst>
              </p:cNvPr>
              <p:cNvSpPr txBox="1">
                <a:spLocks/>
              </p:cNvSpPr>
              <p:nvPr/>
            </p:nvSpPr>
            <p:spPr>
              <a:xfrm>
                <a:off x="2601096" y="4845711"/>
                <a:ext cx="5492339" cy="2375984"/>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a:t>
                </a:r>
              </a:p>
            </p:txBody>
          </p:sp>
        </p:grpSp>
      </p:grpSp>
    </p:spTree>
    <p:extLst>
      <p:ext uri="{BB962C8B-B14F-4D97-AF65-F5344CB8AC3E}">
        <p14:creationId xmlns:p14="http://schemas.microsoft.com/office/powerpoint/2010/main" val="1976017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xmlns="" id="{8A9455AD-6A92-784C-92DD-FF61B844934C}"/>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xmlns="" id="{BE6F2B5B-A00A-DB4C-9312-BBB6500FF03B}"/>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OUR PROCESS IS EASY</a:t>
            </a:r>
          </a:p>
        </p:txBody>
      </p:sp>
      <p:grpSp>
        <p:nvGrpSpPr>
          <p:cNvPr id="2" name="Group 1">
            <a:extLst>
              <a:ext uri="{FF2B5EF4-FFF2-40B4-BE49-F238E27FC236}">
                <a16:creationId xmlns:a16="http://schemas.microsoft.com/office/drawing/2014/main" xmlns="" id="{5C4659A3-E18B-AB40-B518-5FEEEF29E4B3}"/>
              </a:ext>
            </a:extLst>
          </p:cNvPr>
          <p:cNvGrpSpPr/>
          <p:nvPr/>
        </p:nvGrpSpPr>
        <p:grpSpPr>
          <a:xfrm>
            <a:off x="4031616" y="5257800"/>
            <a:ext cx="16314418" cy="6142234"/>
            <a:chOff x="5488123" y="4273751"/>
            <a:chExt cx="13388256" cy="5040560"/>
          </a:xfrm>
        </p:grpSpPr>
        <p:sp>
          <p:nvSpPr>
            <p:cNvPr id="16" name="Hexagon 15">
              <a:extLst>
                <a:ext uri="{FF2B5EF4-FFF2-40B4-BE49-F238E27FC236}">
                  <a16:creationId xmlns:a16="http://schemas.microsoft.com/office/drawing/2014/main" xmlns="" id="{BB32D1C8-0376-0543-B017-517215CDB026}"/>
                </a:ext>
              </a:extLst>
            </p:cNvPr>
            <p:cNvSpPr/>
            <p:nvPr/>
          </p:nvSpPr>
          <p:spPr>
            <a:xfrm>
              <a:off x="5488123" y="4273751"/>
              <a:ext cx="3840847" cy="3312368"/>
            </a:xfrm>
            <a:prstGeom prst="hexagon">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dirty="0"/>
            </a:p>
          </p:txBody>
        </p:sp>
        <p:sp>
          <p:nvSpPr>
            <p:cNvPr id="17" name="Hexagon 16">
              <a:extLst>
                <a:ext uri="{FF2B5EF4-FFF2-40B4-BE49-F238E27FC236}">
                  <a16:creationId xmlns:a16="http://schemas.microsoft.com/office/drawing/2014/main" xmlns="" id="{5D64A8B5-12CB-344A-8474-71304967897E}"/>
                </a:ext>
              </a:extLst>
            </p:cNvPr>
            <p:cNvSpPr/>
            <p:nvPr/>
          </p:nvSpPr>
          <p:spPr>
            <a:xfrm>
              <a:off x="8701305" y="6001943"/>
              <a:ext cx="3840847" cy="3312368"/>
            </a:xfrm>
            <a:prstGeom prst="hexagon">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dirty="0"/>
            </a:p>
          </p:txBody>
        </p:sp>
        <p:sp>
          <p:nvSpPr>
            <p:cNvPr id="18" name="Hexagon 17">
              <a:extLst>
                <a:ext uri="{FF2B5EF4-FFF2-40B4-BE49-F238E27FC236}">
                  <a16:creationId xmlns:a16="http://schemas.microsoft.com/office/drawing/2014/main" xmlns="" id="{11FD500A-6177-4944-852B-41BD319AB02E}"/>
                </a:ext>
              </a:extLst>
            </p:cNvPr>
            <p:cNvSpPr/>
            <p:nvPr/>
          </p:nvSpPr>
          <p:spPr>
            <a:xfrm>
              <a:off x="11868418" y="4273751"/>
              <a:ext cx="3840847" cy="3312368"/>
            </a:xfrm>
            <a:prstGeom prst="hexagon">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dirty="0"/>
            </a:p>
          </p:txBody>
        </p:sp>
        <p:sp>
          <p:nvSpPr>
            <p:cNvPr id="20" name="Hexagon 19">
              <a:extLst>
                <a:ext uri="{FF2B5EF4-FFF2-40B4-BE49-F238E27FC236}">
                  <a16:creationId xmlns:a16="http://schemas.microsoft.com/office/drawing/2014/main" xmlns="" id="{4D17F6ED-AD11-6247-8A16-3AB540DA3A64}"/>
                </a:ext>
              </a:extLst>
            </p:cNvPr>
            <p:cNvSpPr/>
            <p:nvPr/>
          </p:nvSpPr>
          <p:spPr>
            <a:xfrm>
              <a:off x="15035532" y="6001943"/>
              <a:ext cx="3840847" cy="3312368"/>
            </a:xfrm>
            <a:prstGeom prst="hexagon">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5" tIns="45712" rIns="91425" bIns="45712" rtlCol="0" anchor="ctr"/>
            <a:lstStyle/>
            <a:p>
              <a:pPr algn="ctr"/>
              <a:endParaRPr lang="en-US" dirty="0"/>
            </a:p>
          </p:txBody>
        </p:sp>
        <p:sp>
          <p:nvSpPr>
            <p:cNvPr id="21" name="Shape 2624">
              <a:extLst>
                <a:ext uri="{FF2B5EF4-FFF2-40B4-BE49-F238E27FC236}">
                  <a16:creationId xmlns:a16="http://schemas.microsoft.com/office/drawing/2014/main" xmlns="" id="{6877E0D2-09A8-534E-8C4B-FADFC562E3C8}"/>
                </a:ext>
              </a:extLst>
            </p:cNvPr>
            <p:cNvSpPr/>
            <p:nvPr/>
          </p:nvSpPr>
          <p:spPr>
            <a:xfrm>
              <a:off x="6824024" y="5345418"/>
              <a:ext cx="1169044" cy="1169034"/>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Roboto Light" panose="02000000000000000000" pitchFamily="2" charset="0"/>
                <a:ea typeface="Roboto Light" panose="02000000000000000000" pitchFamily="2" charset="0"/>
                <a:cs typeface="Roboto Light" panose="02000000000000000000" pitchFamily="2" charset="0"/>
              </a:endParaRPr>
            </a:p>
          </p:txBody>
        </p:sp>
        <p:sp>
          <p:nvSpPr>
            <p:cNvPr id="22" name="Shape 2546">
              <a:extLst>
                <a:ext uri="{FF2B5EF4-FFF2-40B4-BE49-F238E27FC236}">
                  <a16:creationId xmlns:a16="http://schemas.microsoft.com/office/drawing/2014/main" xmlns="" id="{835B5B6C-00B6-A14E-AB2F-9318ABD330CC}"/>
                </a:ext>
              </a:extLst>
            </p:cNvPr>
            <p:cNvSpPr/>
            <p:nvPr/>
          </p:nvSpPr>
          <p:spPr>
            <a:xfrm>
              <a:off x="13190723" y="5428397"/>
              <a:ext cx="1169039" cy="956487"/>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Roboto Light" panose="02000000000000000000" pitchFamily="2" charset="0"/>
                <a:ea typeface="Roboto Light" panose="02000000000000000000" pitchFamily="2" charset="0"/>
                <a:cs typeface="Roboto Light" panose="02000000000000000000" pitchFamily="2" charset="0"/>
              </a:endParaRPr>
            </a:p>
          </p:txBody>
        </p:sp>
        <p:sp>
          <p:nvSpPr>
            <p:cNvPr id="23" name="Shape 2557">
              <a:extLst>
                <a:ext uri="{FF2B5EF4-FFF2-40B4-BE49-F238E27FC236}">
                  <a16:creationId xmlns:a16="http://schemas.microsoft.com/office/drawing/2014/main" xmlns="" id="{C0644A78-05A8-324E-A219-CB4FEE7B7D8A}"/>
                </a:ext>
              </a:extLst>
            </p:cNvPr>
            <p:cNvSpPr/>
            <p:nvPr/>
          </p:nvSpPr>
          <p:spPr>
            <a:xfrm>
              <a:off x="9980241" y="7096368"/>
              <a:ext cx="1302294" cy="1302282"/>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Lato" panose="020F0502020204030203" pitchFamily="34" charset="0"/>
                <a:ea typeface="Lato" panose="020F0502020204030203" pitchFamily="34" charset="0"/>
                <a:cs typeface="Lato" panose="020F0502020204030203" pitchFamily="34" charset="0"/>
              </a:endParaRPr>
            </a:p>
          </p:txBody>
        </p:sp>
        <p:sp>
          <p:nvSpPr>
            <p:cNvPr id="24" name="Shape 2772">
              <a:extLst>
                <a:ext uri="{FF2B5EF4-FFF2-40B4-BE49-F238E27FC236}">
                  <a16:creationId xmlns:a16="http://schemas.microsoft.com/office/drawing/2014/main" xmlns="" id="{2828D2D4-1BDF-7B48-BCE3-D2E7CF245CBA}"/>
                </a:ext>
              </a:extLst>
            </p:cNvPr>
            <p:cNvSpPr/>
            <p:nvPr/>
          </p:nvSpPr>
          <p:spPr>
            <a:xfrm>
              <a:off x="16427707" y="7162991"/>
              <a:ext cx="1169036" cy="116903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chemeClr val="bg1"/>
            </a:solidFill>
            <a:ln w="12700">
              <a:miter lim="400000"/>
            </a:ln>
          </p:spPr>
          <p:txBody>
            <a:bodyPr lIns="38090" tIns="38090" rIns="38090" bIns="38090" anchor="ctr"/>
            <a:lstStyle/>
            <a:p>
              <a:pPr defTabSz="457079">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latin typeface="Lato" panose="020F0502020204030203" pitchFamily="34" charset="0"/>
                <a:ea typeface="Lato" panose="020F0502020204030203" pitchFamily="34" charset="0"/>
                <a:cs typeface="Lato" panose="020F0502020204030203" pitchFamily="34" charset="0"/>
              </a:endParaRPr>
            </a:p>
          </p:txBody>
        </p:sp>
      </p:grpSp>
    </p:spTree>
    <p:extLst>
      <p:ext uri="{BB962C8B-B14F-4D97-AF65-F5344CB8AC3E}">
        <p14:creationId xmlns:p14="http://schemas.microsoft.com/office/powerpoint/2010/main" val="1737297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xmlns="" id="{C26C747B-6CA2-CB40-9B06-8766EFAFA6B4}"/>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xmlns="" id="{E876C34F-1588-1A4F-BBA6-30DF3DB8BB9B}"/>
              </a:ext>
            </a:extLst>
          </p:cNvPr>
          <p:cNvSpPr txBox="1"/>
          <p:nvPr/>
        </p:nvSpPr>
        <p:spPr>
          <a:xfrm>
            <a:off x="2930662" y="1272919"/>
            <a:ext cx="17969909"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YOU CAN INSERT GRAPHICS FROM GOOGLE</a:t>
            </a:r>
          </a:p>
        </p:txBody>
      </p:sp>
      <p:grpSp>
        <p:nvGrpSpPr>
          <p:cNvPr id="4" name="Group 3">
            <a:extLst>
              <a:ext uri="{FF2B5EF4-FFF2-40B4-BE49-F238E27FC236}">
                <a16:creationId xmlns:a16="http://schemas.microsoft.com/office/drawing/2014/main" xmlns="" id="{9B3B2697-F719-F74F-B2EF-F0E7683B18F7}"/>
              </a:ext>
            </a:extLst>
          </p:cNvPr>
          <p:cNvGrpSpPr/>
          <p:nvPr/>
        </p:nvGrpSpPr>
        <p:grpSpPr>
          <a:xfrm>
            <a:off x="2418733" y="4627708"/>
            <a:ext cx="19540180" cy="7219475"/>
            <a:chOff x="2418733" y="4627708"/>
            <a:chExt cx="19540180" cy="7219475"/>
          </a:xfrm>
        </p:grpSpPr>
        <p:grpSp>
          <p:nvGrpSpPr>
            <p:cNvPr id="98" name="Group 97">
              <a:extLst>
                <a:ext uri="{FF2B5EF4-FFF2-40B4-BE49-F238E27FC236}">
                  <a16:creationId xmlns:a16="http://schemas.microsoft.com/office/drawing/2014/main" xmlns="" id="{04DDAFAF-5D17-F341-874C-3C3A95DF32BF}"/>
                </a:ext>
              </a:extLst>
            </p:cNvPr>
            <p:cNvGrpSpPr/>
            <p:nvPr/>
          </p:nvGrpSpPr>
          <p:grpSpPr>
            <a:xfrm>
              <a:off x="2418733" y="4627708"/>
              <a:ext cx="19540180" cy="6367997"/>
              <a:chOff x="2068536" y="4426179"/>
              <a:chExt cx="19540180" cy="6367997"/>
            </a:xfrm>
          </p:grpSpPr>
          <p:grpSp>
            <p:nvGrpSpPr>
              <p:cNvPr id="99" name="Group 98">
                <a:extLst>
                  <a:ext uri="{FF2B5EF4-FFF2-40B4-BE49-F238E27FC236}">
                    <a16:creationId xmlns:a16="http://schemas.microsoft.com/office/drawing/2014/main" xmlns="" id="{6FF3E8C1-6222-F840-BB90-6FC1855BC3AA}"/>
                  </a:ext>
                </a:extLst>
              </p:cNvPr>
              <p:cNvGrpSpPr/>
              <p:nvPr/>
            </p:nvGrpSpPr>
            <p:grpSpPr>
              <a:xfrm>
                <a:off x="3186343" y="4742212"/>
                <a:ext cx="18422373" cy="5993455"/>
                <a:chOff x="2345635" y="5625548"/>
                <a:chExt cx="20344548" cy="6231467"/>
              </a:xfrm>
            </p:grpSpPr>
            <p:cxnSp>
              <p:nvCxnSpPr>
                <p:cNvPr id="114" name="Straight Connector 113">
                  <a:extLst>
                    <a:ext uri="{FF2B5EF4-FFF2-40B4-BE49-F238E27FC236}">
                      <a16:creationId xmlns:a16="http://schemas.microsoft.com/office/drawing/2014/main" xmlns="" id="{1CA02881-B943-724A-9240-81A1080A0A57}"/>
                    </a:ext>
                  </a:extLst>
                </p:cNvPr>
                <p:cNvCxnSpPr>
                  <a:cxnSpLocks/>
                </p:cNvCxnSpPr>
                <p:nvPr/>
              </p:nvCxnSpPr>
              <p:spPr>
                <a:xfrm>
                  <a:off x="2345635" y="56255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a:extLst>
                    <a:ext uri="{FF2B5EF4-FFF2-40B4-BE49-F238E27FC236}">
                      <a16:creationId xmlns:a16="http://schemas.microsoft.com/office/drawing/2014/main" xmlns="" id="{5F0836B1-DB88-C849-A5FD-D6E16BCF3EEA}"/>
                    </a:ext>
                  </a:extLst>
                </p:cNvPr>
                <p:cNvCxnSpPr>
                  <a:cxnSpLocks/>
                </p:cNvCxnSpPr>
                <p:nvPr/>
              </p:nvCxnSpPr>
              <p:spPr>
                <a:xfrm>
                  <a:off x="2345635" y="6675414"/>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a:extLst>
                    <a:ext uri="{FF2B5EF4-FFF2-40B4-BE49-F238E27FC236}">
                      <a16:creationId xmlns:a16="http://schemas.microsoft.com/office/drawing/2014/main" xmlns="" id="{E383D5BF-38AC-7E4C-99AA-3381E8E924B4}"/>
                    </a:ext>
                  </a:extLst>
                </p:cNvPr>
                <p:cNvCxnSpPr>
                  <a:cxnSpLocks/>
                </p:cNvCxnSpPr>
                <p:nvPr/>
              </p:nvCxnSpPr>
              <p:spPr>
                <a:xfrm>
                  <a:off x="2345635" y="7708348"/>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xmlns="" id="{B79C7C63-C228-D343-A588-882A7215D5A9}"/>
                    </a:ext>
                  </a:extLst>
                </p:cNvPr>
                <p:cNvCxnSpPr>
                  <a:cxnSpLocks/>
                </p:cNvCxnSpPr>
                <p:nvPr/>
              </p:nvCxnSpPr>
              <p:spPr>
                <a:xfrm>
                  <a:off x="2345635" y="87582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xmlns="" id="{BE38EED1-3B09-8C42-8342-8216F3E42983}"/>
                    </a:ext>
                  </a:extLst>
                </p:cNvPr>
                <p:cNvCxnSpPr>
                  <a:cxnSpLocks/>
                </p:cNvCxnSpPr>
                <p:nvPr/>
              </p:nvCxnSpPr>
              <p:spPr>
                <a:xfrm>
                  <a:off x="2345635" y="9808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xmlns="" id="{A23B1977-EAB9-9D4D-B99E-C764F35C5D23}"/>
                    </a:ext>
                  </a:extLst>
                </p:cNvPr>
                <p:cNvCxnSpPr>
                  <a:cxnSpLocks/>
                </p:cNvCxnSpPr>
                <p:nvPr/>
              </p:nvCxnSpPr>
              <p:spPr>
                <a:xfrm>
                  <a:off x="2345635" y="10824082"/>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xmlns="" id="{7B15026B-CE71-D043-9458-58B9E7A127B8}"/>
                    </a:ext>
                  </a:extLst>
                </p:cNvPr>
                <p:cNvCxnSpPr>
                  <a:cxnSpLocks/>
                </p:cNvCxnSpPr>
                <p:nvPr/>
              </p:nvCxnSpPr>
              <p:spPr>
                <a:xfrm>
                  <a:off x="2345635" y="11857015"/>
                  <a:ext cx="2034454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100" name="Group 99">
                <a:extLst>
                  <a:ext uri="{FF2B5EF4-FFF2-40B4-BE49-F238E27FC236}">
                    <a16:creationId xmlns:a16="http://schemas.microsoft.com/office/drawing/2014/main" xmlns="" id="{98D4D651-4E92-8645-9125-70CD9A70D4B0}"/>
                  </a:ext>
                </a:extLst>
              </p:cNvPr>
              <p:cNvGrpSpPr/>
              <p:nvPr/>
            </p:nvGrpSpPr>
            <p:grpSpPr>
              <a:xfrm>
                <a:off x="4274972" y="5165190"/>
                <a:ext cx="16245113" cy="5589040"/>
                <a:chOff x="2945798" y="5165190"/>
                <a:chExt cx="13158275" cy="5589040"/>
              </a:xfrm>
            </p:grpSpPr>
            <p:sp>
              <p:nvSpPr>
                <p:cNvPr id="109" name="Rectangle 108">
                  <a:extLst>
                    <a:ext uri="{FF2B5EF4-FFF2-40B4-BE49-F238E27FC236}">
                      <a16:creationId xmlns:a16="http://schemas.microsoft.com/office/drawing/2014/main" xmlns="" id="{7E8441A5-E228-6840-93F4-D962F16EB5E3}"/>
                    </a:ext>
                  </a:extLst>
                </p:cNvPr>
                <p:cNvSpPr/>
                <p:nvPr/>
              </p:nvSpPr>
              <p:spPr>
                <a:xfrm>
                  <a:off x="2945798" y="5959000"/>
                  <a:ext cx="1855216" cy="47952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110" name="Rectangle 109">
                  <a:extLst>
                    <a:ext uri="{FF2B5EF4-FFF2-40B4-BE49-F238E27FC236}">
                      <a16:creationId xmlns:a16="http://schemas.microsoft.com/office/drawing/2014/main" xmlns="" id="{9ABDAF9F-7578-1841-A659-92008D7D4826}"/>
                    </a:ext>
                  </a:extLst>
                </p:cNvPr>
                <p:cNvSpPr/>
                <p:nvPr/>
              </p:nvSpPr>
              <p:spPr>
                <a:xfrm>
                  <a:off x="5771563" y="7257272"/>
                  <a:ext cx="1855216" cy="34969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111" name="Rectangle 110">
                  <a:extLst>
                    <a:ext uri="{FF2B5EF4-FFF2-40B4-BE49-F238E27FC236}">
                      <a16:creationId xmlns:a16="http://schemas.microsoft.com/office/drawing/2014/main" xmlns="" id="{8A331BF0-3A95-204D-84A2-2E2CBF3D7F40}"/>
                    </a:ext>
                  </a:extLst>
                </p:cNvPr>
                <p:cNvSpPr/>
                <p:nvPr/>
              </p:nvSpPr>
              <p:spPr>
                <a:xfrm>
                  <a:off x="8597327" y="5165190"/>
                  <a:ext cx="1855216" cy="55890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112" name="Rectangle 111">
                  <a:extLst>
                    <a:ext uri="{FF2B5EF4-FFF2-40B4-BE49-F238E27FC236}">
                      <a16:creationId xmlns:a16="http://schemas.microsoft.com/office/drawing/2014/main" xmlns="" id="{A0B51BB7-E38B-2142-97B5-3A7018053D51}"/>
                    </a:ext>
                  </a:extLst>
                </p:cNvPr>
                <p:cNvSpPr/>
                <p:nvPr/>
              </p:nvSpPr>
              <p:spPr>
                <a:xfrm>
                  <a:off x="11423092" y="8764992"/>
                  <a:ext cx="1855216" cy="198923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sp>
              <p:nvSpPr>
                <p:cNvPr id="113" name="Rectangle 112">
                  <a:extLst>
                    <a:ext uri="{FF2B5EF4-FFF2-40B4-BE49-F238E27FC236}">
                      <a16:creationId xmlns:a16="http://schemas.microsoft.com/office/drawing/2014/main" xmlns="" id="{27F4DC74-4D9F-0C46-97B8-520530369F36}"/>
                    </a:ext>
                  </a:extLst>
                </p:cNvPr>
                <p:cNvSpPr/>
                <p:nvPr/>
              </p:nvSpPr>
              <p:spPr>
                <a:xfrm>
                  <a:off x="14248857" y="7257272"/>
                  <a:ext cx="1855216" cy="349695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tx1"/>
                    </a:solidFill>
                    <a:latin typeface="Roboto Light" panose="02000000000000000000" pitchFamily="2" charset="0"/>
                    <a:ea typeface="Roboto Light" panose="02000000000000000000" pitchFamily="2" charset="0"/>
                    <a:cs typeface="Lato" panose="020F0502020204030203" pitchFamily="34" charset="0"/>
                  </a:endParaRPr>
                </a:p>
              </p:txBody>
            </p:sp>
          </p:grpSp>
          <p:grpSp>
            <p:nvGrpSpPr>
              <p:cNvPr id="101" name="Group 100">
                <a:extLst>
                  <a:ext uri="{FF2B5EF4-FFF2-40B4-BE49-F238E27FC236}">
                    <a16:creationId xmlns:a16="http://schemas.microsoft.com/office/drawing/2014/main" xmlns="" id="{FC0618B3-7B06-2447-AD80-636A9D66F770}"/>
                  </a:ext>
                </a:extLst>
              </p:cNvPr>
              <p:cNvGrpSpPr/>
              <p:nvPr/>
            </p:nvGrpSpPr>
            <p:grpSpPr>
              <a:xfrm>
                <a:off x="2068536" y="4426179"/>
                <a:ext cx="851698" cy="6367997"/>
                <a:chOff x="2045002" y="5296964"/>
                <a:chExt cx="894001" cy="6620884"/>
              </a:xfrm>
            </p:grpSpPr>
            <p:sp>
              <p:nvSpPr>
                <p:cNvPr id="102" name="TextBox 101">
                  <a:extLst>
                    <a:ext uri="{FF2B5EF4-FFF2-40B4-BE49-F238E27FC236}">
                      <a16:creationId xmlns:a16="http://schemas.microsoft.com/office/drawing/2014/main" xmlns="" id="{9DE9BF33-814B-EB4E-A06B-6C2A6B51E644}"/>
                    </a:ext>
                  </a:extLst>
                </p:cNvPr>
                <p:cNvSpPr txBox="1"/>
                <p:nvPr/>
              </p:nvSpPr>
              <p:spPr>
                <a:xfrm>
                  <a:off x="2045002" y="115338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0</a:t>
                  </a:r>
                </a:p>
              </p:txBody>
            </p:sp>
            <p:sp>
              <p:nvSpPr>
                <p:cNvPr id="103" name="TextBox 102">
                  <a:extLst>
                    <a:ext uri="{FF2B5EF4-FFF2-40B4-BE49-F238E27FC236}">
                      <a16:creationId xmlns:a16="http://schemas.microsoft.com/office/drawing/2014/main" xmlns="" id="{7E33D8C5-8925-FC40-B8CC-B8C7F99D05D6}"/>
                    </a:ext>
                  </a:extLst>
                </p:cNvPr>
                <p:cNvSpPr txBox="1"/>
                <p:nvPr/>
              </p:nvSpPr>
              <p:spPr>
                <a:xfrm>
                  <a:off x="2045002" y="10467049"/>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10</a:t>
                  </a:r>
                </a:p>
              </p:txBody>
            </p:sp>
            <p:sp>
              <p:nvSpPr>
                <p:cNvPr id="104" name="TextBox 103">
                  <a:extLst>
                    <a:ext uri="{FF2B5EF4-FFF2-40B4-BE49-F238E27FC236}">
                      <a16:creationId xmlns:a16="http://schemas.microsoft.com/office/drawing/2014/main" xmlns="" id="{036996D1-2A17-5A4C-9EB0-3884660B8A5B}"/>
                    </a:ext>
                  </a:extLst>
                </p:cNvPr>
                <p:cNvSpPr txBox="1"/>
                <p:nvPr/>
              </p:nvSpPr>
              <p:spPr>
                <a:xfrm>
                  <a:off x="2045002" y="9476067"/>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20</a:t>
                  </a:r>
                </a:p>
              </p:txBody>
            </p:sp>
            <p:sp>
              <p:nvSpPr>
                <p:cNvPr id="105" name="TextBox 104">
                  <a:extLst>
                    <a:ext uri="{FF2B5EF4-FFF2-40B4-BE49-F238E27FC236}">
                      <a16:creationId xmlns:a16="http://schemas.microsoft.com/office/drawing/2014/main" xmlns="" id="{12E7062D-AFAA-9E46-9EB7-7C28181531E7}"/>
                    </a:ext>
                  </a:extLst>
                </p:cNvPr>
                <p:cNvSpPr txBox="1"/>
                <p:nvPr/>
              </p:nvSpPr>
              <p:spPr>
                <a:xfrm>
                  <a:off x="2045002" y="840926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30</a:t>
                  </a:r>
                </a:p>
              </p:txBody>
            </p:sp>
            <p:sp>
              <p:nvSpPr>
                <p:cNvPr id="106" name="TextBox 105">
                  <a:extLst>
                    <a:ext uri="{FF2B5EF4-FFF2-40B4-BE49-F238E27FC236}">
                      <a16:creationId xmlns:a16="http://schemas.microsoft.com/office/drawing/2014/main" xmlns="" id="{F2CF007D-6061-1047-9E2F-B565AC0EA673}"/>
                    </a:ext>
                  </a:extLst>
                </p:cNvPr>
                <p:cNvSpPr txBox="1"/>
                <p:nvPr/>
              </p:nvSpPr>
              <p:spPr>
                <a:xfrm>
                  <a:off x="2045002" y="7385182"/>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40</a:t>
                  </a:r>
                </a:p>
              </p:txBody>
            </p:sp>
            <p:sp>
              <p:nvSpPr>
                <p:cNvPr id="107" name="TextBox 106">
                  <a:extLst>
                    <a:ext uri="{FF2B5EF4-FFF2-40B4-BE49-F238E27FC236}">
                      <a16:creationId xmlns:a16="http://schemas.microsoft.com/office/drawing/2014/main" xmlns="" id="{C4B0DF9B-6B39-A646-BCC4-8221F0AB09DB}"/>
                    </a:ext>
                  </a:extLst>
                </p:cNvPr>
                <p:cNvSpPr txBox="1"/>
                <p:nvPr/>
              </p:nvSpPr>
              <p:spPr>
                <a:xfrm>
                  <a:off x="2045002" y="6352248"/>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50</a:t>
                  </a:r>
                </a:p>
              </p:txBody>
            </p:sp>
            <p:sp>
              <p:nvSpPr>
                <p:cNvPr id="108" name="TextBox 107">
                  <a:extLst>
                    <a:ext uri="{FF2B5EF4-FFF2-40B4-BE49-F238E27FC236}">
                      <a16:creationId xmlns:a16="http://schemas.microsoft.com/office/drawing/2014/main" xmlns="" id="{7D13B2C8-C3FD-6D46-A3E0-70290C001158}"/>
                    </a:ext>
                  </a:extLst>
                </p:cNvPr>
                <p:cNvSpPr txBox="1"/>
                <p:nvPr/>
              </p:nvSpPr>
              <p:spPr>
                <a:xfrm>
                  <a:off x="2045002" y="5296964"/>
                  <a:ext cx="894001" cy="383999"/>
                </a:xfrm>
                <a:prstGeom prst="rect">
                  <a:avLst/>
                </a:prstGeom>
                <a:noFill/>
              </p:spPr>
              <p:txBody>
                <a:bodyPr wrap="square" rtlCol="0">
                  <a:spAutoFit/>
                </a:bodyPr>
                <a:lstStyle/>
                <a:p>
                  <a:pPr algn="ctr"/>
                  <a:r>
                    <a:rPr lang="en-US" sz="1800" spc="300" dirty="0">
                      <a:latin typeface="Roboto Light" panose="02000000000000000000" pitchFamily="2" charset="0"/>
                      <a:ea typeface="Roboto Light" panose="02000000000000000000" pitchFamily="2" charset="0"/>
                      <a:cs typeface="Lato" panose="020F0502020204030203" pitchFamily="34" charset="0"/>
                    </a:rPr>
                    <a:t>60</a:t>
                  </a:r>
                </a:p>
              </p:txBody>
            </p:sp>
          </p:grpSp>
        </p:grpSp>
        <p:sp>
          <p:nvSpPr>
            <p:cNvPr id="121" name="TextBox 120">
              <a:extLst>
                <a:ext uri="{FF2B5EF4-FFF2-40B4-BE49-F238E27FC236}">
                  <a16:creationId xmlns:a16="http://schemas.microsoft.com/office/drawing/2014/main" xmlns="" id="{90F97B33-5B26-B247-8FE6-AF59FDECDA4D}"/>
                </a:ext>
              </a:extLst>
            </p:cNvPr>
            <p:cNvSpPr txBox="1"/>
            <p:nvPr/>
          </p:nvSpPr>
          <p:spPr>
            <a:xfrm>
              <a:off x="4981548" y="11323963"/>
              <a:ext cx="15776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One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122" name="TextBox 121">
              <a:extLst>
                <a:ext uri="{FF2B5EF4-FFF2-40B4-BE49-F238E27FC236}">
                  <a16:creationId xmlns:a16="http://schemas.microsoft.com/office/drawing/2014/main" xmlns="" id="{8A2EF62A-315D-C740-B0E2-38A1280C878D}"/>
                </a:ext>
              </a:extLst>
            </p:cNvPr>
            <p:cNvSpPr txBox="1"/>
            <p:nvPr/>
          </p:nvSpPr>
          <p:spPr>
            <a:xfrm>
              <a:off x="8422127" y="11323963"/>
              <a:ext cx="167385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Two</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123" name="TextBox 122">
              <a:extLst>
                <a:ext uri="{FF2B5EF4-FFF2-40B4-BE49-F238E27FC236}">
                  <a16:creationId xmlns:a16="http://schemas.microsoft.com/office/drawing/2014/main" xmlns="" id="{CDBAD0B0-73E9-6843-941F-7C18F6F6511F}"/>
                </a:ext>
              </a:extLst>
            </p:cNvPr>
            <p:cNvSpPr txBox="1"/>
            <p:nvPr/>
          </p:nvSpPr>
          <p:spPr>
            <a:xfrm>
              <a:off x="11798587" y="11323963"/>
              <a:ext cx="189827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Three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124" name="TextBox 123">
              <a:extLst>
                <a:ext uri="{FF2B5EF4-FFF2-40B4-BE49-F238E27FC236}">
                  <a16:creationId xmlns:a16="http://schemas.microsoft.com/office/drawing/2014/main" xmlns="" id="{3D348396-42A2-BA4E-ADFF-91196EAC1C13}"/>
                </a:ext>
              </a:extLst>
            </p:cNvPr>
            <p:cNvSpPr txBox="1"/>
            <p:nvPr/>
          </p:nvSpPr>
          <p:spPr>
            <a:xfrm>
              <a:off x="15378626" y="11323963"/>
              <a:ext cx="1715533"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Four</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sp>
          <p:nvSpPr>
            <p:cNvPr id="125" name="TextBox 124">
              <a:extLst>
                <a:ext uri="{FF2B5EF4-FFF2-40B4-BE49-F238E27FC236}">
                  <a16:creationId xmlns:a16="http://schemas.microsoft.com/office/drawing/2014/main" xmlns="" id="{30FCDEA5-3111-664E-B0DA-0ED4DB6C9BD1}"/>
                </a:ext>
              </a:extLst>
            </p:cNvPr>
            <p:cNvSpPr txBox="1"/>
            <p:nvPr/>
          </p:nvSpPr>
          <p:spPr>
            <a:xfrm>
              <a:off x="18904164" y="11323963"/>
              <a:ext cx="1641796" cy="523220"/>
            </a:xfrm>
            <a:prstGeom prst="rect">
              <a:avLst/>
            </a:prstGeom>
            <a:noFill/>
          </p:spPr>
          <p:txBody>
            <a:bodyPr wrap="none" rtlCol="0">
              <a:spAutoFit/>
            </a:bodyPr>
            <a:lstStyle/>
            <a:p>
              <a:pPr algn="ctr"/>
              <a:r>
                <a:rPr lang="en-US" sz="2800" dirty="0">
                  <a:latin typeface="Roboto Light" panose="02000000000000000000" pitchFamily="2" charset="0"/>
                  <a:ea typeface="Roboto Light" panose="02000000000000000000" pitchFamily="2" charset="0"/>
                  <a:cs typeface="Lato" panose="020F0502020204030203" pitchFamily="34" charset="0"/>
                </a:rPr>
                <a:t>Title Five</a:t>
              </a:r>
              <a:endParaRPr lang="en-US" sz="4400" dirty="0">
                <a:latin typeface="Roboto Light" panose="02000000000000000000" pitchFamily="2" charset="0"/>
                <a:ea typeface="Roboto Light" panose="02000000000000000000" pitchFamily="2" charset="0"/>
                <a:cs typeface="Lato" panose="020F0502020204030203" pitchFamily="34" charset="0"/>
              </a:endParaRPr>
            </a:p>
          </p:txBody>
        </p:sp>
      </p:grpSp>
    </p:spTree>
    <p:extLst>
      <p:ext uri="{BB962C8B-B14F-4D97-AF65-F5344CB8AC3E}">
        <p14:creationId xmlns:p14="http://schemas.microsoft.com/office/powerpoint/2010/main" val="907766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ubtitle 2">
            <a:extLst>
              <a:ext uri="{FF2B5EF4-FFF2-40B4-BE49-F238E27FC236}">
                <a16:creationId xmlns:a16="http://schemas.microsoft.com/office/drawing/2014/main" xmlns="" id="{2D287FAF-AA04-E346-9055-D9D8F4A2A484}"/>
              </a:ext>
            </a:extLst>
          </p:cNvPr>
          <p:cNvSpPr txBox="1">
            <a:spLocks/>
          </p:cNvSpPr>
          <p:nvPr/>
        </p:nvSpPr>
        <p:spPr>
          <a:xfrm>
            <a:off x="2930662" y="5877024"/>
            <a:ext cx="18516324" cy="1824551"/>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6" name="Rectangle 15">
            <a:extLst>
              <a:ext uri="{FF2B5EF4-FFF2-40B4-BE49-F238E27FC236}">
                <a16:creationId xmlns:a16="http://schemas.microsoft.com/office/drawing/2014/main" xmlns="" id="{02C9B44B-4690-2B46-846B-543705FB999F}"/>
              </a:ext>
            </a:extLst>
          </p:cNvPr>
          <p:cNvSpPr/>
          <p:nvPr/>
        </p:nvSpPr>
        <p:spPr>
          <a:xfrm>
            <a:off x="3038693" y="5230693"/>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3" name="Subtitle 2">
            <a:extLst>
              <a:ext uri="{FF2B5EF4-FFF2-40B4-BE49-F238E27FC236}">
                <a16:creationId xmlns:a16="http://schemas.microsoft.com/office/drawing/2014/main" xmlns="" id="{EED8B710-8D8F-E847-A7E3-F995FDB643B7}"/>
              </a:ext>
            </a:extLst>
          </p:cNvPr>
          <p:cNvSpPr txBox="1">
            <a:spLocks/>
          </p:cNvSpPr>
          <p:nvPr/>
        </p:nvSpPr>
        <p:spPr>
          <a:xfrm>
            <a:off x="2930662" y="9593669"/>
            <a:ext cx="18516324" cy="1873858"/>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 Marketers must link the price to the real and perceived value of the product, but they also must take into account supply costs.</a:t>
            </a:r>
          </a:p>
        </p:txBody>
      </p:sp>
      <p:sp>
        <p:nvSpPr>
          <p:cNvPr id="14" name="Rectangle 13">
            <a:extLst>
              <a:ext uri="{FF2B5EF4-FFF2-40B4-BE49-F238E27FC236}">
                <a16:creationId xmlns:a16="http://schemas.microsoft.com/office/drawing/2014/main" xmlns="" id="{737047CB-8E73-DC47-99E3-6CB101699456}"/>
              </a:ext>
            </a:extLst>
          </p:cNvPr>
          <p:cNvSpPr/>
          <p:nvPr/>
        </p:nvSpPr>
        <p:spPr>
          <a:xfrm>
            <a:off x="3038693" y="8947338"/>
            <a:ext cx="291330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sp>
        <p:nvSpPr>
          <p:cNvPr id="12" name="Rectangle 11">
            <a:extLst>
              <a:ext uri="{FF2B5EF4-FFF2-40B4-BE49-F238E27FC236}">
                <a16:creationId xmlns:a16="http://schemas.microsoft.com/office/drawing/2014/main" xmlns="" id="{BEA22E1B-254C-7B46-B67C-D590D9A73739}"/>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930662" y="1272919"/>
            <a:ext cx="10255239"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INSTRUCTIONS FOR USE</a:t>
            </a:r>
          </a:p>
        </p:txBody>
      </p:sp>
    </p:spTree>
    <p:extLst>
      <p:ext uri="{BB962C8B-B14F-4D97-AF65-F5344CB8AC3E}">
        <p14:creationId xmlns:p14="http://schemas.microsoft.com/office/powerpoint/2010/main" val="11827645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DA5FEF80-F7B4-F041-8834-4A11B9793452}"/>
              </a:ext>
            </a:extLst>
          </p:cNvPr>
          <p:cNvGrpSpPr/>
          <p:nvPr/>
        </p:nvGrpSpPr>
        <p:grpSpPr>
          <a:xfrm>
            <a:off x="2930662" y="5961455"/>
            <a:ext cx="8580020" cy="4125181"/>
            <a:chOff x="4822864" y="4764649"/>
            <a:chExt cx="8580020" cy="4125181"/>
          </a:xfrm>
        </p:grpSpPr>
        <p:sp>
          <p:nvSpPr>
            <p:cNvPr id="74" name="Subtitle 2">
              <a:extLst>
                <a:ext uri="{FF2B5EF4-FFF2-40B4-BE49-F238E27FC236}">
                  <a16:creationId xmlns:a16="http://schemas.microsoft.com/office/drawing/2014/main" xmlns="" id="{6008C88D-6FB2-B04D-AA44-437C4A0CD900}"/>
                </a:ext>
              </a:extLst>
            </p:cNvPr>
            <p:cNvSpPr txBox="1">
              <a:spLocks/>
            </p:cNvSpPr>
            <p:nvPr/>
          </p:nvSpPr>
          <p:spPr>
            <a:xfrm>
              <a:off x="4822864" y="5410980"/>
              <a:ext cx="8580020"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Marketers must link the price to the real and perceived value of the product, but they also must take into account supply costs, seasonal discounts.</a:t>
              </a:r>
            </a:p>
          </p:txBody>
        </p:sp>
        <p:sp>
          <p:nvSpPr>
            <p:cNvPr id="75" name="TextBox 74">
              <a:extLst>
                <a:ext uri="{FF2B5EF4-FFF2-40B4-BE49-F238E27FC236}">
                  <a16:creationId xmlns:a16="http://schemas.microsoft.com/office/drawing/2014/main" xmlns="" id="{4BDAE2BC-A46D-6844-8496-6F8F30665C3B}"/>
                </a:ext>
              </a:extLst>
            </p:cNvPr>
            <p:cNvSpPr txBox="1"/>
            <p:nvPr/>
          </p:nvSpPr>
          <p:spPr>
            <a:xfrm>
              <a:off x="4943998" y="476464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sp>
        <p:nvSpPr>
          <p:cNvPr id="18" name="Rectangle 17">
            <a:extLst>
              <a:ext uri="{FF2B5EF4-FFF2-40B4-BE49-F238E27FC236}">
                <a16:creationId xmlns:a16="http://schemas.microsoft.com/office/drawing/2014/main" xmlns="" id="{9E6C1197-2A0D-6F4D-B1B4-C390B501E162}"/>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xmlns="" id="{BBA7C9A3-9B5D-E048-93FE-DC7874B7E0D7}"/>
              </a:ext>
            </a:extLst>
          </p:cNvPr>
          <p:cNvSpPr txBox="1"/>
          <p:nvPr/>
        </p:nvSpPr>
        <p:spPr>
          <a:xfrm>
            <a:off x="2930662" y="1272919"/>
            <a:ext cx="17969909"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PHONE MOCKUP</a:t>
            </a:r>
          </a:p>
        </p:txBody>
      </p:sp>
      <p:pic>
        <p:nvPicPr>
          <p:cNvPr id="40" name="Picture 39" descr="iPhone6_mockup_front_white.png">
            <a:extLst>
              <a:ext uri="{FF2B5EF4-FFF2-40B4-BE49-F238E27FC236}">
                <a16:creationId xmlns:a16="http://schemas.microsoft.com/office/drawing/2014/main" xmlns="" id="{E24C3B11-5EBB-2243-8DC9-EB55EC2C0D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19469" y="614306"/>
            <a:ext cx="7983326" cy="12487386"/>
          </a:xfrm>
          <a:prstGeom prst="rect">
            <a:avLst/>
          </a:prstGeom>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1195" r="31195"/>
          <a:stretch>
            <a:fillRect/>
          </a:stretch>
        </p:blipFill>
        <p:spPr/>
      </p:pic>
    </p:spTree>
    <p:extLst>
      <p:ext uri="{BB962C8B-B14F-4D97-AF65-F5344CB8AC3E}">
        <p14:creationId xmlns:p14="http://schemas.microsoft.com/office/powerpoint/2010/main" val="3358595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DA5FEF80-F7B4-F041-8834-4A11B9793452}"/>
              </a:ext>
            </a:extLst>
          </p:cNvPr>
          <p:cNvGrpSpPr/>
          <p:nvPr/>
        </p:nvGrpSpPr>
        <p:grpSpPr>
          <a:xfrm>
            <a:off x="12578745" y="5961455"/>
            <a:ext cx="8580020" cy="4125181"/>
            <a:chOff x="4822864" y="4764649"/>
            <a:chExt cx="8580020" cy="4125181"/>
          </a:xfrm>
        </p:grpSpPr>
        <p:sp>
          <p:nvSpPr>
            <p:cNvPr id="74" name="Subtitle 2">
              <a:extLst>
                <a:ext uri="{FF2B5EF4-FFF2-40B4-BE49-F238E27FC236}">
                  <a16:creationId xmlns:a16="http://schemas.microsoft.com/office/drawing/2014/main" xmlns="" id="{6008C88D-6FB2-B04D-AA44-437C4A0CD900}"/>
                </a:ext>
              </a:extLst>
            </p:cNvPr>
            <p:cNvSpPr txBox="1">
              <a:spLocks/>
            </p:cNvSpPr>
            <p:nvPr/>
          </p:nvSpPr>
          <p:spPr>
            <a:xfrm>
              <a:off x="4822864" y="5410980"/>
              <a:ext cx="8580020" cy="347885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Marketers must link the price to the real and perceived value of the product, but they also must take into account supply costs, seasonal discounts.</a:t>
              </a:r>
            </a:p>
          </p:txBody>
        </p:sp>
        <p:sp>
          <p:nvSpPr>
            <p:cNvPr id="75" name="TextBox 74">
              <a:extLst>
                <a:ext uri="{FF2B5EF4-FFF2-40B4-BE49-F238E27FC236}">
                  <a16:creationId xmlns:a16="http://schemas.microsoft.com/office/drawing/2014/main" xmlns="" id="{4BDAE2BC-A46D-6844-8496-6F8F30665C3B}"/>
                </a:ext>
              </a:extLst>
            </p:cNvPr>
            <p:cNvSpPr txBox="1"/>
            <p:nvPr/>
          </p:nvSpPr>
          <p:spPr>
            <a:xfrm>
              <a:off x="4998345" y="476464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grpSp>
        <p:nvGrpSpPr>
          <p:cNvPr id="3" name="Group 2">
            <a:extLst>
              <a:ext uri="{FF2B5EF4-FFF2-40B4-BE49-F238E27FC236}">
                <a16:creationId xmlns:a16="http://schemas.microsoft.com/office/drawing/2014/main" xmlns="" id="{C1A081A5-0281-564F-9AFD-273529E80232}"/>
              </a:ext>
            </a:extLst>
          </p:cNvPr>
          <p:cNvGrpSpPr/>
          <p:nvPr/>
        </p:nvGrpSpPr>
        <p:grpSpPr>
          <a:xfrm flipH="1">
            <a:off x="0" y="676629"/>
            <a:ext cx="22244050" cy="2269771"/>
            <a:chOff x="2133600" y="676629"/>
            <a:chExt cx="22244050" cy="2269771"/>
          </a:xfrm>
        </p:grpSpPr>
        <p:sp>
          <p:nvSpPr>
            <p:cNvPr id="18" name="Rectangle 17">
              <a:extLst>
                <a:ext uri="{FF2B5EF4-FFF2-40B4-BE49-F238E27FC236}">
                  <a16:creationId xmlns:a16="http://schemas.microsoft.com/office/drawing/2014/main" xmlns="" id="{9E6C1197-2A0D-6F4D-B1B4-C390B501E162}"/>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xmlns="" id="{BBA7C9A3-9B5D-E048-93FE-DC7874B7E0D7}"/>
                </a:ext>
              </a:extLst>
            </p:cNvPr>
            <p:cNvSpPr txBox="1"/>
            <p:nvPr/>
          </p:nvSpPr>
          <p:spPr>
            <a:xfrm>
              <a:off x="2930663" y="1272919"/>
              <a:ext cx="8868242"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TABLET MOCKUP</a:t>
              </a:r>
            </a:p>
          </p:txBody>
        </p:sp>
      </p:grpSp>
      <p:grpSp>
        <p:nvGrpSpPr>
          <p:cNvPr id="12" name="Group 1102">
            <a:extLst>
              <a:ext uri="{FF2B5EF4-FFF2-40B4-BE49-F238E27FC236}">
                <a16:creationId xmlns:a16="http://schemas.microsoft.com/office/drawing/2014/main" xmlns="" id="{C8B80179-0FCF-C64F-BCA3-4EDC15DFEB91}"/>
              </a:ext>
            </a:extLst>
          </p:cNvPr>
          <p:cNvGrpSpPr/>
          <p:nvPr/>
        </p:nvGrpSpPr>
        <p:grpSpPr>
          <a:xfrm>
            <a:off x="2650155" y="1466806"/>
            <a:ext cx="7278436" cy="10782386"/>
            <a:chOff x="0" y="0"/>
            <a:chExt cx="6591304" cy="9765730"/>
          </a:xfrm>
        </p:grpSpPr>
        <p:pic>
          <p:nvPicPr>
            <p:cNvPr id="14" name="Mini-iPad-B&amp;W-Mockup.png">
              <a:extLst>
                <a:ext uri="{FF2B5EF4-FFF2-40B4-BE49-F238E27FC236}">
                  <a16:creationId xmlns:a16="http://schemas.microsoft.com/office/drawing/2014/main" xmlns="" id="{E28EE89A-5B22-164A-8C16-B45F8CE19C8B}"/>
                </a:ext>
              </a:extLst>
            </p:cNvPr>
            <p:cNvPicPr/>
            <p:nvPr/>
          </p:nvPicPr>
          <p:blipFill>
            <a:blip r:embed="rId2">
              <a:extLst/>
            </a:blip>
            <a:stretch>
              <a:fillRect/>
            </a:stretch>
          </p:blipFill>
          <p:spPr>
            <a:xfrm>
              <a:off x="0" y="0"/>
              <a:ext cx="6591304" cy="9765730"/>
            </a:xfrm>
            <a:prstGeom prst="rect">
              <a:avLst/>
            </a:prstGeom>
            <a:ln w="12700" cap="flat">
              <a:noFill/>
              <a:miter lim="400000"/>
            </a:ln>
            <a:effectLst/>
          </p:spPr>
        </p:pic>
        <p:sp>
          <p:nvSpPr>
            <p:cNvPr id="15" name="Shape 1101">
              <a:extLst>
                <a:ext uri="{FF2B5EF4-FFF2-40B4-BE49-F238E27FC236}">
                  <a16:creationId xmlns:a16="http://schemas.microsoft.com/office/drawing/2014/main" xmlns="" id="{0D629788-1808-444B-9841-E53505456EFA}"/>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876182">
                <a:defRPr sz="4000">
                  <a:solidFill>
                    <a:srgbClr val="FFFFFF"/>
                  </a:solidFill>
                  <a:effectLst>
                    <a:outerShdw blurRad="38100" dist="12700" dir="5400000" rotWithShape="0">
                      <a:srgbClr val="000000">
                        <a:alpha val="50000"/>
                      </a:srgbClr>
                    </a:outerShdw>
                  </a:effectLst>
                </a:defRPr>
              </a:pPr>
              <a:endParaRPr sz="5998" dirty="0">
                <a:latin typeface="Calibri Light"/>
              </a:endParaRPr>
            </a:p>
          </p:txBody>
        </p:sp>
      </p:gr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4890" r="24890"/>
          <a:stretch>
            <a:fillRect/>
          </a:stretch>
        </p:blipFill>
        <p:spPr/>
      </p:pic>
    </p:spTree>
    <p:extLst>
      <p:ext uri="{BB962C8B-B14F-4D97-AF65-F5344CB8AC3E}">
        <p14:creationId xmlns:p14="http://schemas.microsoft.com/office/powerpoint/2010/main" val="29268990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xmlns="" id="{DA5FEF80-F7B4-F041-8834-4A11B9793452}"/>
              </a:ext>
            </a:extLst>
          </p:cNvPr>
          <p:cNvGrpSpPr/>
          <p:nvPr/>
        </p:nvGrpSpPr>
        <p:grpSpPr>
          <a:xfrm>
            <a:off x="2930662" y="5182063"/>
            <a:ext cx="5262362" cy="6330913"/>
            <a:chOff x="4822864" y="4764649"/>
            <a:chExt cx="5262362" cy="6330913"/>
          </a:xfrm>
        </p:grpSpPr>
        <p:sp>
          <p:nvSpPr>
            <p:cNvPr id="74" name="Subtitle 2">
              <a:extLst>
                <a:ext uri="{FF2B5EF4-FFF2-40B4-BE49-F238E27FC236}">
                  <a16:creationId xmlns:a16="http://schemas.microsoft.com/office/drawing/2014/main" xmlns="" id="{6008C88D-6FB2-B04D-AA44-437C4A0CD900}"/>
                </a:ext>
              </a:extLst>
            </p:cNvPr>
            <p:cNvSpPr txBox="1">
              <a:spLocks/>
            </p:cNvSpPr>
            <p:nvPr/>
          </p:nvSpPr>
          <p:spPr>
            <a:xfrm>
              <a:off x="4822864" y="5410980"/>
              <a:ext cx="5262362" cy="5684582"/>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Marketers must link the price to the real and perceived value of the product, but they also must take into account supply costs, seasonal discounts.</a:t>
              </a:r>
            </a:p>
          </p:txBody>
        </p:sp>
        <p:sp>
          <p:nvSpPr>
            <p:cNvPr id="75" name="TextBox 74">
              <a:extLst>
                <a:ext uri="{FF2B5EF4-FFF2-40B4-BE49-F238E27FC236}">
                  <a16:creationId xmlns:a16="http://schemas.microsoft.com/office/drawing/2014/main" xmlns="" id="{4BDAE2BC-A46D-6844-8496-6F8F30665C3B}"/>
                </a:ext>
              </a:extLst>
            </p:cNvPr>
            <p:cNvSpPr txBox="1"/>
            <p:nvPr/>
          </p:nvSpPr>
          <p:spPr>
            <a:xfrm>
              <a:off x="4943998" y="476464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grpSp>
      <p:sp>
        <p:nvSpPr>
          <p:cNvPr id="18" name="Rectangle 17">
            <a:extLst>
              <a:ext uri="{FF2B5EF4-FFF2-40B4-BE49-F238E27FC236}">
                <a16:creationId xmlns:a16="http://schemas.microsoft.com/office/drawing/2014/main" xmlns="" id="{9E6C1197-2A0D-6F4D-B1B4-C390B501E162}"/>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xmlns="" id="{BBA7C9A3-9B5D-E048-93FE-DC7874B7E0D7}"/>
              </a:ext>
            </a:extLst>
          </p:cNvPr>
          <p:cNvSpPr txBox="1"/>
          <p:nvPr/>
        </p:nvSpPr>
        <p:spPr>
          <a:xfrm>
            <a:off x="2930662" y="1272919"/>
            <a:ext cx="17969909"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LAPTOP MOCKUP</a:t>
            </a:r>
          </a:p>
        </p:txBody>
      </p:sp>
      <p:pic>
        <p:nvPicPr>
          <p:cNvPr id="11" name="Picture 10" descr="New Macbook Silver.png">
            <a:extLst>
              <a:ext uri="{FF2B5EF4-FFF2-40B4-BE49-F238E27FC236}">
                <a16:creationId xmlns:a16="http://schemas.microsoft.com/office/drawing/2014/main" xmlns="" id="{F1DA6A1A-6B71-8044-9B7F-4BFA8C26D1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0082" y="4386250"/>
            <a:ext cx="13529092" cy="7921921"/>
          </a:xfrm>
          <a:prstGeom prst="rect">
            <a:avLst/>
          </a:prstGeom>
        </p:spPr>
      </p:pic>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830" b="2830"/>
          <a:stretch>
            <a:fillRect/>
          </a:stretch>
        </p:blipFill>
        <p:spPr/>
      </p:pic>
    </p:spTree>
    <p:extLst>
      <p:ext uri="{BB962C8B-B14F-4D97-AF65-F5344CB8AC3E}">
        <p14:creationId xmlns:p14="http://schemas.microsoft.com/office/powerpoint/2010/main" val="10246281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9C0A98ED-290B-7E4F-A845-F1C3F4DEE864}"/>
              </a:ext>
            </a:extLst>
          </p:cNvPr>
          <p:cNvSpPr/>
          <p:nvPr/>
        </p:nvSpPr>
        <p:spPr>
          <a:xfrm>
            <a:off x="-42962" y="0"/>
            <a:ext cx="24420613" cy="137353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xmlns="" id="{EE785D93-BE81-784D-B2F0-6418704DF2D2}"/>
              </a:ext>
            </a:extLst>
          </p:cNvPr>
          <p:cNvSpPr/>
          <p:nvPr/>
        </p:nvSpPr>
        <p:spPr>
          <a:xfrm>
            <a:off x="-42962" y="6265334"/>
            <a:ext cx="18776950" cy="45711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xmlns="" id="{B8716634-F033-AD4F-B026-F25A60B14EB0}"/>
              </a:ext>
            </a:extLst>
          </p:cNvPr>
          <p:cNvSpPr txBox="1"/>
          <p:nvPr/>
        </p:nvSpPr>
        <p:spPr>
          <a:xfrm>
            <a:off x="7897092" y="7735281"/>
            <a:ext cx="10075190" cy="1631216"/>
          </a:xfrm>
          <a:prstGeom prst="rect">
            <a:avLst/>
          </a:prstGeom>
          <a:noFill/>
          <a:ln>
            <a:noFill/>
          </a:ln>
        </p:spPr>
        <p:txBody>
          <a:bodyPr wrap="square" rtlCol="0">
            <a:spAutoFit/>
          </a:bodyPr>
          <a:lstStyle/>
          <a:p>
            <a:pPr algn="r"/>
            <a:r>
              <a:rPr lang="en-US" sz="10000" b="1" dirty="0">
                <a:solidFill>
                  <a:schemeClr val="bg1"/>
                </a:solidFill>
                <a:latin typeface="Roboto" panose="02000000000000000000" pitchFamily="2" charset="0"/>
                <a:ea typeface="Roboto" panose="02000000000000000000" pitchFamily="2" charset="0"/>
                <a:cs typeface="Lato Black" panose="020F0502020204030203" pitchFamily="34" charset="0"/>
              </a:rPr>
              <a:t>THANK YOU!</a:t>
            </a:r>
          </a:p>
        </p:txBody>
      </p:sp>
    </p:spTree>
    <p:extLst>
      <p:ext uri="{BB962C8B-B14F-4D97-AF65-F5344CB8AC3E}">
        <p14:creationId xmlns:p14="http://schemas.microsoft.com/office/powerpoint/2010/main" val="3607958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0334" r="20334"/>
          <a:stretch>
            <a:fillRect/>
          </a:stretch>
        </p:blipFill>
        <p:spPr/>
      </p:pic>
      <p:sp>
        <p:nvSpPr>
          <p:cNvPr id="12" name="Rectangle 11">
            <a:extLst>
              <a:ext uri="{FF2B5EF4-FFF2-40B4-BE49-F238E27FC236}">
                <a16:creationId xmlns:a16="http://schemas.microsoft.com/office/drawing/2014/main" xmlns="" id="{BEA22E1B-254C-7B46-B67C-D590D9A73739}"/>
              </a:ext>
            </a:extLst>
          </p:cNvPr>
          <p:cNvSpPr/>
          <p:nvPr/>
        </p:nvSpPr>
        <p:spPr>
          <a:xfrm>
            <a:off x="2133600" y="10070574"/>
            <a:ext cx="22244050" cy="226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F20BA30A-3588-2A4F-BD5B-A49943151565}"/>
              </a:ext>
            </a:extLst>
          </p:cNvPr>
          <p:cNvSpPr txBox="1"/>
          <p:nvPr/>
        </p:nvSpPr>
        <p:spPr>
          <a:xfrm>
            <a:off x="2930662" y="10666864"/>
            <a:ext cx="10255239"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HELLO!</a:t>
            </a:r>
          </a:p>
        </p:txBody>
      </p:sp>
      <p:grpSp>
        <p:nvGrpSpPr>
          <p:cNvPr id="9" name="Group 8">
            <a:extLst>
              <a:ext uri="{FF2B5EF4-FFF2-40B4-BE49-F238E27FC236}">
                <a16:creationId xmlns:a16="http://schemas.microsoft.com/office/drawing/2014/main" xmlns="" id="{F215FE8B-0638-644E-9F53-1AAD7291ED65}"/>
              </a:ext>
            </a:extLst>
          </p:cNvPr>
          <p:cNvGrpSpPr/>
          <p:nvPr/>
        </p:nvGrpSpPr>
        <p:grpSpPr>
          <a:xfrm>
            <a:off x="14940664" y="3094819"/>
            <a:ext cx="7242003" cy="3763181"/>
            <a:chOff x="626754" y="9367769"/>
            <a:chExt cx="7242003" cy="3763181"/>
          </a:xfrm>
        </p:grpSpPr>
        <p:sp>
          <p:nvSpPr>
            <p:cNvPr id="10" name="TextBox 9">
              <a:extLst>
                <a:ext uri="{FF2B5EF4-FFF2-40B4-BE49-F238E27FC236}">
                  <a16:creationId xmlns:a16="http://schemas.microsoft.com/office/drawing/2014/main" xmlns="" id="{89CAE61D-8D43-904D-B2CA-625CC0A4F0E0}"/>
                </a:ext>
              </a:extLst>
            </p:cNvPr>
            <p:cNvSpPr txBox="1"/>
            <p:nvPr/>
          </p:nvSpPr>
          <p:spPr>
            <a:xfrm>
              <a:off x="786899" y="9367769"/>
              <a:ext cx="5532284" cy="707886"/>
            </a:xfrm>
            <a:prstGeom prst="rect">
              <a:avLst/>
            </a:prstGeom>
            <a:noFill/>
          </p:spPr>
          <p:txBody>
            <a:bodyPr wrap="square" rtlCol="0">
              <a:spAutoFit/>
            </a:bodyPr>
            <a:lstStyle/>
            <a:p>
              <a:r>
                <a:rPr lang="en-US" sz="4000" b="1" dirty="0">
                  <a:solidFill>
                    <a:schemeClr val="tx2"/>
                  </a:solidFill>
                  <a:latin typeface="Roboto" panose="02000000000000000000" pitchFamily="2" charset="0"/>
                  <a:ea typeface="Roboto" panose="02000000000000000000" pitchFamily="2" charset="0"/>
                  <a:cs typeface="Lato" charset="0"/>
                </a:rPr>
                <a:t>I Am Halie Meagan</a:t>
              </a:r>
            </a:p>
          </p:txBody>
        </p:sp>
        <p:sp>
          <p:nvSpPr>
            <p:cNvPr id="11" name="Subtitle 2">
              <a:extLst>
                <a:ext uri="{FF2B5EF4-FFF2-40B4-BE49-F238E27FC236}">
                  <a16:creationId xmlns:a16="http://schemas.microsoft.com/office/drawing/2014/main" xmlns="" id="{5EA840C7-0E9F-3D4E-8081-CB097F6C2A6C}"/>
                </a:ext>
              </a:extLst>
            </p:cNvPr>
            <p:cNvSpPr txBox="1">
              <a:spLocks/>
            </p:cNvSpPr>
            <p:nvPr/>
          </p:nvSpPr>
          <p:spPr>
            <a:xfrm>
              <a:off x="626754" y="10203533"/>
              <a:ext cx="7242003"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In some cases.</a:t>
              </a:r>
            </a:p>
          </p:txBody>
        </p:sp>
      </p:grpSp>
    </p:spTree>
    <p:extLst>
      <p:ext uri="{BB962C8B-B14F-4D97-AF65-F5344CB8AC3E}">
        <p14:creationId xmlns:p14="http://schemas.microsoft.com/office/powerpoint/2010/main" val="2061855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806" r="6806"/>
          <a:stretch>
            <a:fillRect/>
          </a:stretch>
        </p:blipFill>
        <p:spPr/>
      </p:pic>
      <p:sp>
        <p:nvSpPr>
          <p:cNvPr id="11" name="Rectangle 10">
            <a:extLst>
              <a:ext uri="{FF2B5EF4-FFF2-40B4-BE49-F238E27FC236}">
                <a16:creationId xmlns:a16="http://schemas.microsoft.com/office/drawing/2014/main" xmlns="" id="{A9B13DAC-3938-7749-A518-C0D5E05320AB}"/>
              </a:ext>
            </a:extLst>
          </p:cNvPr>
          <p:cNvSpPr/>
          <p:nvPr/>
        </p:nvSpPr>
        <p:spPr>
          <a:xfrm flipH="1">
            <a:off x="-1" y="0"/>
            <a:ext cx="6603999" cy="13715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3AEDCA6B-3909-8F44-B729-06BE1313EABE}"/>
              </a:ext>
            </a:extLst>
          </p:cNvPr>
          <p:cNvGrpSpPr/>
          <p:nvPr/>
        </p:nvGrpSpPr>
        <p:grpSpPr>
          <a:xfrm>
            <a:off x="2622235" y="4933128"/>
            <a:ext cx="8350565" cy="3849741"/>
            <a:chOff x="-58184" y="2532639"/>
            <a:chExt cx="14140265" cy="3849741"/>
          </a:xfrm>
        </p:grpSpPr>
        <p:sp>
          <p:nvSpPr>
            <p:cNvPr id="9" name="Rectangle 8">
              <a:extLst>
                <a:ext uri="{FF2B5EF4-FFF2-40B4-BE49-F238E27FC236}">
                  <a16:creationId xmlns:a16="http://schemas.microsoft.com/office/drawing/2014/main" xmlns="" id="{AB965AD0-B037-B048-AD43-EA3D48670956}"/>
                </a:ext>
              </a:extLst>
            </p:cNvPr>
            <p:cNvSpPr/>
            <p:nvPr/>
          </p:nvSpPr>
          <p:spPr>
            <a:xfrm>
              <a:off x="-58184" y="2532639"/>
              <a:ext cx="14140265" cy="38497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a:extLst>
                <a:ext uri="{FF2B5EF4-FFF2-40B4-BE49-F238E27FC236}">
                  <a16:creationId xmlns:a16="http://schemas.microsoft.com/office/drawing/2014/main" xmlns="" id="{453CC141-C6B7-4A40-B2B1-876CCBD6D7B5}"/>
                </a:ext>
              </a:extLst>
            </p:cNvPr>
            <p:cNvSpPr txBox="1"/>
            <p:nvPr/>
          </p:nvSpPr>
          <p:spPr>
            <a:xfrm>
              <a:off x="798868" y="3180236"/>
              <a:ext cx="12655550" cy="2554545"/>
            </a:xfrm>
            <a:prstGeom prst="rect">
              <a:avLst/>
            </a:prstGeom>
            <a:noFill/>
            <a:ln>
              <a:noFill/>
            </a:ln>
          </p:spPr>
          <p:txBody>
            <a:bodyPr wrap="square" rtlCol="0">
              <a:spAutoFit/>
            </a:bodyPr>
            <a:lstStyle/>
            <a:p>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TRANSACTION HEADLINE</a:t>
              </a:r>
            </a:p>
          </p:txBody>
        </p:sp>
      </p:grpSp>
    </p:spTree>
    <p:extLst>
      <p:ext uri="{BB962C8B-B14F-4D97-AF65-F5344CB8AC3E}">
        <p14:creationId xmlns:p14="http://schemas.microsoft.com/office/powerpoint/2010/main" val="1984706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6942" r="26942"/>
          <a:stretch>
            <a:fillRect/>
          </a:stretch>
        </p:blipFill>
        <p:spPr/>
      </p:pic>
      <p:sp>
        <p:nvSpPr>
          <p:cNvPr id="8" name="TextBox 7">
            <a:extLst>
              <a:ext uri="{FF2B5EF4-FFF2-40B4-BE49-F238E27FC236}">
                <a16:creationId xmlns:a16="http://schemas.microsoft.com/office/drawing/2014/main" xmlns="" id="{ECD8111E-BA0F-9145-A8E1-22368C826A94}"/>
              </a:ext>
            </a:extLst>
          </p:cNvPr>
          <p:cNvSpPr txBox="1"/>
          <p:nvPr/>
        </p:nvSpPr>
        <p:spPr>
          <a:xfrm>
            <a:off x="12188825" y="3118514"/>
            <a:ext cx="10498668" cy="7478970"/>
          </a:xfrm>
          <a:prstGeom prst="rect">
            <a:avLst/>
          </a:prstGeom>
          <a:noFill/>
        </p:spPr>
        <p:txBody>
          <a:bodyPr wrap="square" rtlCol="0">
            <a:spAutoFit/>
          </a:bodyPr>
          <a:lstStyle/>
          <a:p>
            <a:r>
              <a:rPr lang="en-US" sz="8000" b="1" dirty="0">
                <a:solidFill>
                  <a:schemeClr val="tx2"/>
                </a:solidFill>
                <a:latin typeface="Roboto" panose="02000000000000000000" pitchFamily="2" charset="0"/>
                <a:ea typeface="Roboto" panose="02000000000000000000" pitchFamily="2" charset="0"/>
                <a:cs typeface="Lato" charset="0"/>
              </a:rPr>
              <a:t>Successful people do what unsuccessful people are not willing to do. Don't wish it were easier; wish you were better.</a:t>
            </a:r>
            <a:endParaRPr lang="en-US" sz="17300" b="1" dirty="0">
              <a:solidFill>
                <a:schemeClr val="tx2"/>
              </a:solidFill>
              <a:latin typeface="Roboto" panose="02000000000000000000" pitchFamily="2" charset="0"/>
              <a:ea typeface="Roboto" panose="02000000000000000000" pitchFamily="2" charset="0"/>
              <a:cs typeface="Lato" charset="0"/>
            </a:endParaRPr>
          </a:p>
        </p:txBody>
      </p:sp>
      <p:grpSp>
        <p:nvGrpSpPr>
          <p:cNvPr id="3" name="Group 2">
            <a:extLst>
              <a:ext uri="{FF2B5EF4-FFF2-40B4-BE49-F238E27FC236}">
                <a16:creationId xmlns:a16="http://schemas.microsoft.com/office/drawing/2014/main" xmlns="" id="{A8AC08BD-1F80-D24D-B537-2445BC8555C5}"/>
              </a:ext>
            </a:extLst>
          </p:cNvPr>
          <p:cNvGrpSpPr/>
          <p:nvPr/>
        </p:nvGrpSpPr>
        <p:grpSpPr>
          <a:xfrm>
            <a:off x="5629973" y="2172104"/>
            <a:ext cx="7735681" cy="3764092"/>
            <a:chOff x="2770024" y="1580327"/>
            <a:chExt cx="7735681" cy="3764092"/>
          </a:xfrm>
        </p:grpSpPr>
        <p:sp>
          <p:nvSpPr>
            <p:cNvPr id="9" name="Rectangle 8">
              <a:extLst>
                <a:ext uri="{FF2B5EF4-FFF2-40B4-BE49-F238E27FC236}">
                  <a16:creationId xmlns:a16="http://schemas.microsoft.com/office/drawing/2014/main" xmlns="" id="{AB965AD0-B037-B048-AD43-EA3D48670956}"/>
                </a:ext>
              </a:extLst>
            </p:cNvPr>
            <p:cNvSpPr/>
            <p:nvPr/>
          </p:nvSpPr>
          <p:spPr>
            <a:xfrm>
              <a:off x="5083623" y="1580327"/>
              <a:ext cx="3040750" cy="29239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2" name="TextBox 11">
              <a:extLst>
                <a:ext uri="{FF2B5EF4-FFF2-40B4-BE49-F238E27FC236}">
                  <a16:creationId xmlns:a16="http://schemas.microsoft.com/office/drawing/2014/main" xmlns="" id="{1530DE68-1FAE-8946-A51B-A1FA28F0272A}"/>
                </a:ext>
              </a:extLst>
            </p:cNvPr>
            <p:cNvSpPr txBox="1"/>
            <p:nvPr/>
          </p:nvSpPr>
          <p:spPr>
            <a:xfrm>
              <a:off x="2770024" y="2174320"/>
              <a:ext cx="7735681" cy="3170099"/>
            </a:xfrm>
            <a:prstGeom prst="rect">
              <a:avLst/>
            </a:prstGeom>
            <a:noFill/>
            <a:ln>
              <a:noFill/>
            </a:ln>
          </p:spPr>
          <p:txBody>
            <a:bodyPr wrap="square" rtlCol="0">
              <a:spAutoFit/>
            </a:bodyPr>
            <a:lstStyle/>
            <a:p>
              <a:pPr algn="ctr"/>
              <a:r>
                <a:rPr lang="en-US" sz="20000" b="1" dirty="0">
                  <a:solidFill>
                    <a:schemeClr val="bg1"/>
                  </a:solidFill>
                  <a:latin typeface="Roboto" panose="02000000000000000000" pitchFamily="2" charset="0"/>
                  <a:ea typeface="Roboto" panose="02000000000000000000" pitchFamily="2" charset="0"/>
                  <a:cs typeface="Lato Black" panose="020F0502020204030203" pitchFamily="34" charset="0"/>
                </a:rPr>
                <a:t>“</a:t>
              </a:r>
            </a:p>
          </p:txBody>
        </p:sp>
      </p:grpSp>
    </p:spTree>
    <p:extLst>
      <p:ext uri="{BB962C8B-B14F-4D97-AF65-F5344CB8AC3E}">
        <p14:creationId xmlns:p14="http://schemas.microsoft.com/office/powerpoint/2010/main" val="3275741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ubtitle 2">
            <a:extLst>
              <a:ext uri="{FF2B5EF4-FFF2-40B4-BE49-F238E27FC236}">
                <a16:creationId xmlns:a16="http://schemas.microsoft.com/office/drawing/2014/main" xmlns="" id="{41BF7265-6660-F743-B6FB-C2154A9E78B6}"/>
              </a:ext>
            </a:extLst>
          </p:cNvPr>
          <p:cNvSpPr txBox="1">
            <a:spLocks/>
          </p:cNvSpPr>
          <p:nvPr/>
        </p:nvSpPr>
        <p:spPr>
          <a:xfrm>
            <a:off x="2930661" y="4630739"/>
            <a:ext cx="16467681" cy="4754070"/>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 </a:t>
            </a:r>
          </a:p>
          <a:p>
            <a:pPr marL="457200" indent="-457200" algn="l">
              <a:lnSpc>
                <a:spcPts val="4299"/>
              </a:lnSpc>
              <a:buFont typeface="Arial" panose="020B0604020202020204" pitchFamily="34" charset="0"/>
              <a:buChar char="•"/>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a:t>
            </a:r>
          </a:p>
        </p:txBody>
      </p:sp>
      <p:sp>
        <p:nvSpPr>
          <p:cNvPr id="43" name="Rectangle 42">
            <a:extLst>
              <a:ext uri="{FF2B5EF4-FFF2-40B4-BE49-F238E27FC236}">
                <a16:creationId xmlns:a16="http://schemas.microsoft.com/office/drawing/2014/main" xmlns="" id="{C4FE39F9-339F-3241-AD22-41AC82A83912}"/>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xmlns="" id="{395D7DAD-F0FC-A64A-A3E5-F8DDAE396D4D}"/>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THIS IS YOUR PRESENTATION TITLE</a:t>
            </a:r>
          </a:p>
        </p:txBody>
      </p:sp>
      <p:grpSp>
        <p:nvGrpSpPr>
          <p:cNvPr id="45" name="Group 44">
            <a:extLst>
              <a:ext uri="{FF2B5EF4-FFF2-40B4-BE49-F238E27FC236}">
                <a16:creationId xmlns:a16="http://schemas.microsoft.com/office/drawing/2014/main" xmlns="" id="{48F8D0D0-E926-E34D-8E68-F63B4F923315}"/>
              </a:ext>
            </a:extLst>
          </p:cNvPr>
          <p:cNvGrpSpPr/>
          <p:nvPr/>
        </p:nvGrpSpPr>
        <p:grpSpPr>
          <a:xfrm>
            <a:off x="2930661" y="10823511"/>
            <a:ext cx="17052506" cy="1354217"/>
            <a:chOff x="8243447" y="10156965"/>
            <a:chExt cx="17052506" cy="1354217"/>
          </a:xfrm>
        </p:grpSpPr>
        <p:sp>
          <p:nvSpPr>
            <p:cNvPr id="46" name="Rectangle 45">
              <a:extLst>
                <a:ext uri="{FF2B5EF4-FFF2-40B4-BE49-F238E27FC236}">
                  <a16:creationId xmlns:a16="http://schemas.microsoft.com/office/drawing/2014/main" xmlns="" id="{0F8F0007-36DE-8A48-9494-E6B39FA75BC5}"/>
                </a:ext>
              </a:extLst>
            </p:cNvPr>
            <p:cNvSpPr/>
            <p:nvPr/>
          </p:nvSpPr>
          <p:spPr>
            <a:xfrm>
              <a:off x="8243447" y="10156965"/>
              <a:ext cx="15479981"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To be successful, marketers should understand the life cycle of a product. </a:t>
              </a:r>
            </a:p>
          </p:txBody>
        </p:sp>
        <p:sp>
          <p:nvSpPr>
            <p:cNvPr id="47" name="Rectangle 46">
              <a:extLst>
                <a:ext uri="{FF2B5EF4-FFF2-40B4-BE49-F238E27FC236}">
                  <a16:creationId xmlns:a16="http://schemas.microsoft.com/office/drawing/2014/main" xmlns="" id="{4846391C-543C-A046-8DDE-770282205D92}"/>
                </a:ext>
              </a:extLst>
            </p:cNvPr>
            <p:cNvSpPr/>
            <p:nvPr/>
          </p:nvSpPr>
          <p:spPr>
            <a:xfrm>
              <a:off x="8269755" y="10987962"/>
              <a:ext cx="17026198" cy="523220"/>
            </a:xfrm>
            <a:prstGeom prst="rect">
              <a:avLst/>
            </a:prstGeom>
          </p:spPr>
          <p:txBody>
            <a:bodyPr wrap="square">
              <a:spAutoFit/>
            </a:bodyPr>
            <a:lstStyle/>
            <a:p>
              <a:r>
                <a:rPr lang="en-US" sz="2800" dirty="0">
                  <a:latin typeface="Roboto Light" panose="02000000000000000000" pitchFamily="2" charset="0"/>
                  <a:ea typeface="Roboto Light" panose="02000000000000000000" pitchFamily="2" charset="0"/>
                  <a:cs typeface="Lato" charset="0"/>
                </a:rPr>
                <a:t>And business executives should have a plan for dealing with products at every stage of their life cycles. </a:t>
              </a:r>
            </a:p>
          </p:txBody>
        </p:sp>
      </p:grpSp>
    </p:spTree>
    <p:extLst>
      <p:ext uri="{BB962C8B-B14F-4D97-AF65-F5344CB8AC3E}">
        <p14:creationId xmlns:p14="http://schemas.microsoft.com/office/powerpoint/2010/main" val="843638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630" r="13630"/>
          <a:stretch>
            <a:fillRect/>
          </a:stretch>
        </p:blipFill>
        <p:spPr/>
      </p:pic>
      <p:sp>
        <p:nvSpPr>
          <p:cNvPr id="11" name="Rectangle 10">
            <a:extLst>
              <a:ext uri="{FF2B5EF4-FFF2-40B4-BE49-F238E27FC236}">
                <a16:creationId xmlns:a16="http://schemas.microsoft.com/office/drawing/2014/main" xmlns="" id="{A9B13DAC-3938-7749-A518-C0D5E05320AB}"/>
              </a:ext>
            </a:extLst>
          </p:cNvPr>
          <p:cNvSpPr/>
          <p:nvPr/>
        </p:nvSpPr>
        <p:spPr>
          <a:xfrm>
            <a:off x="17773649" y="0"/>
            <a:ext cx="6603999" cy="13715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xmlns="" id="{3AEDCA6B-3909-8F44-B729-06BE1313EABE}"/>
              </a:ext>
            </a:extLst>
          </p:cNvPr>
          <p:cNvGrpSpPr/>
          <p:nvPr/>
        </p:nvGrpSpPr>
        <p:grpSpPr>
          <a:xfrm flipH="1">
            <a:off x="13404847" y="4933128"/>
            <a:ext cx="8350565" cy="3849741"/>
            <a:chOff x="-58184" y="2532639"/>
            <a:chExt cx="14140265" cy="3849741"/>
          </a:xfrm>
        </p:grpSpPr>
        <p:sp>
          <p:nvSpPr>
            <p:cNvPr id="9" name="Rectangle 8">
              <a:extLst>
                <a:ext uri="{FF2B5EF4-FFF2-40B4-BE49-F238E27FC236}">
                  <a16:creationId xmlns:a16="http://schemas.microsoft.com/office/drawing/2014/main" xmlns="" id="{AB965AD0-B037-B048-AD43-EA3D48670956}"/>
                </a:ext>
              </a:extLst>
            </p:cNvPr>
            <p:cNvSpPr/>
            <p:nvPr/>
          </p:nvSpPr>
          <p:spPr>
            <a:xfrm>
              <a:off x="-58184" y="2532639"/>
              <a:ext cx="14140265" cy="38497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9">
              <a:extLst>
                <a:ext uri="{FF2B5EF4-FFF2-40B4-BE49-F238E27FC236}">
                  <a16:creationId xmlns:a16="http://schemas.microsoft.com/office/drawing/2014/main" xmlns="" id="{453CC141-C6B7-4A40-B2B1-876CCBD6D7B5}"/>
                </a:ext>
              </a:extLst>
            </p:cNvPr>
            <p:cNvSpPr txBox="1"/>
            <p:nvPr/>
          </p:nvSpPr>
          <p:spPr>
            <a:xfrm>
              <a:off x="798868" y="3180236"/>
              <a:ext cx="12655550" cy="2554545"/>
            </a:xfrm>
            <a:prstGeom prst="rect">
              <a:avLst/>
            </a:prstGeom>
            <a:noFill/>
            <a:ln>
              <a:noFill/>
            </a:ln>
          </p:spPr>
          <p:txBody>
            <a:bodyPr wrap="square" rtlCol="0">
              <a:spAutoFit/>
            </a:bodyPr>
            <a:lstStyle/>
            <a:p>
              <a:pPr algn="r"/>
              <a:r>
                <a:rPr lang="en-US" sz="8000" b="1" dirty="0">
                  <a:solidFill>
                    <a:schemeClr val="bg1"/>
                  </a:solidFill>
                  <a:latin typeface="Roboto" panose="02000000000000000000" pitchFamily="2" charset="0"/>
                  <a:ea typeface="Roboto" panose="02000000000000000000" pitchFamily="2" charset="0"/>
                  <a:cs typeface="Lato Black" panose="020F0502020204030203" pitchFamily="34" charset="0"/>
                </a:rPr>
                <a:t>SECTION BREAK</a:t>
              </a:r>
            </a:p>
          </p:txBody>
        </p:sp>
      </p:grpSp>
    </p:spTree>
    <p:extLst>
      <p:ext uri="{BB962C8B-B14F-4D97-AF65-F5344CB8AC3E}">
        <p14:creationId xmlns:p14="http://schemas.microsoft.com/office/powerpoint/2010/main" val="3672334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ubtitle 2">
            <a:extLst>
              <a:ext uri="{FF2B5EF4-FFF2-40B4-BE49-F238E27FC236}">
                <a16:creationId xmlns:a16="http://schemas.microsoft.com/office/drawing/2014/main" xmlns="" id="{41BF7265-6660-F743-B6FB-C2154A9E78B6}"/>
              </a:ext>
            </a:extLst>
          </p:cNvPr>
          <p:cNvSpPr txBox="1">
            <a:spLocks/>
          </p:cNvSpPr>
          <p:nvPr/>
        </p:nvSpPr>
        <p:spPr>
          <a:xfrm>
            <a:off x="2930662" y="5217884"/>
            <a:ext cx="9300979" cy="6959803"/>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a:t>
            </a:r>
          </a:p>
        </p:txBody>
      </p:sp>
      <p:sp>
        <p:nvSpPr>
          <p:cNvPr id="27" name="Subtitle 2">
            <a:extLst>
              <a:ext uri="{FF2B5EF4-FFF2-40B4-BE49-F238E27FC236}">
                <a16:creationId xmlns:a16="http://schemas.microsoft.com/office/drawing/2014/main" xmlns="" id="{E29EFC43-A828-F14D-AD7E-5558844EDAC8}"/>
              </a:ext>
            </a:extLst>
          </p:cNvPr>
          <p:cNvSpPr txBox="1">
            <a:spLocks/>
          </p:cNvSpPr>
          <p:nvPr/>
        </p:nvSpPr>
        <p:spPr>
          <a:xfrm>
            <a:off x="12800738" y="5217884"/>
            <a:ext cx="9300979" cy="6959803"/>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 and prices used by competitors. Must link the price to the real and perceived value of the product, but they also must take into account supply costs.</a:t>
            </a:r>
          </a:p>
          <a:p>
            <a:pPr algn="l">
              <a:lnSpc>
                <a:spcPts val="4299"/>
              </a:lnSpc>
            </a:pPr>
            <a:endParaRPr lang="en-US" sz="2800" dirty="0">
              <a:solidFill>
                <a:schemeClr val="tx1"/>
              </a:solidFill>
              <a:latin typeface="Roboto Light" panose="02000000000000000000" pitchFamily="2" charset="0"/>
              <a:ea typeface="Roboto Light" panose="02000000000000000000" pitchFamily="2" charset="0"/>
              <a:cs typeface="Lato" charset="0"/>
            </a:endParaRPr>
          </a:p>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Seasonal discounts, and prices used by competitors. Marketers must link the price to the real and perceived value of the product, but they also must take into account supply costs, seasonal discounts, and prices used by competitors.</a:t>
            </a:r>
          </a:p>
        </p:txBody>
      </p:sp>
      <p:sp>
        <p:nvSpPr>
          <p:cNvPr id="11" name="Rectangle 10">
            <a:extLst>
              <a:ext uri="{FF2B5EF4-FFF2-40B4-BE49-F238E27FC236}">
                <a16:creationId xmlns:a16="http://schemas.microsoft.com/office/drawing/2014/main" xmlns="" id="{4C248596-104C-6F4F-B2BE-E1E32452181E}"/>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C22BD174-C2B2-8E44-8590-09A03F991072}"/>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YOU CAN ALSO SPLIT YOUR CONTENT</a:t>
            </a:r>
          </a:p>
        </p:txBody>
      </p:sp>
      <p:sp>
        <p:nvSpPr>
          <p:cNvPr id="13" name="Rectangle 12">
            <a:extLst>
              <a:ext uri="{FF2B5EF4-FFF2-40B4-BE49-F238E27FC236}">
                <a16:creationId xmlns:a16="http://schemas.microsoft.com/office/drawing/2014/main" xmlns="" id="{2E0A1D96-782C-0B4C-A9FA-29B9FDA51778}"/>
              </a:ext>
            </a:extLst>
          </p:cNvPr>
          <p:cNvSpPr/>
          <p:nvPr/>
        </p:nvSpPr>
        <p:spPr>
          <a:xfrm>
            <a:off x="3061291"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14" name="Rectangle 13">
            <a:extLst>
              <a:ext uri="{FF2B5EF4-FFF2-40B4-BE49-F238E27FC236}">
                <a16:creationId xmlns:a16="http://schemas.microsoft.com/office/drawing/2014/main" xmlns="" id="{F664C53B-5DC5-024C-B0DA-7EDD60A549E4}"/>
              </a:ext>
            </a:extLst>
          </p:cNvPr>
          <p:cNvSpPr/>
          <p:nvPr/>
        </p:nvSpPr>
        <p:spPr>
          <a:xfrm>
            <a:off x="12919666" y="4571553"/>
            <a:ext cx="2325098" cy="646331"/>
          </a:xfrm>
          <a:prstGeom prst="rect">
            <a:avLst/>
          </a:prstGeom>
        </p:spPr>
        <p:txBody>
          <a:bodyPr wrap="square">
            <a:spAutoFit/>
          </a:bodyPr>
          <a:lstStyle/>
          <a:p>
            <a:r>
              <a:rPr lang="en-US" b="1" dirty="0">
                <a:solidFill>
                  <a:schemeClr val="tx2"/>
                </a:solidFill>
                <a:latin typeface="Roboto" panose="02000000000000000000" pitchFamily="2" charset="0"/>
                <a:ea typeface="Roboto" panose="02000000000000000000" pitchFamily="2" charset="0"/>
                <a:cs typeface="Lato" charset="0"/>
              </a:rPr>
              <a:t>Title Two</a:t>
            </a:r>
          </a:p>
        </p:txBody>
      </p:sp>
    </p:spTree>
    <p:extLst>
      <p:ext uri="{BB962C8B-B14F-4D97-AF65-F5344CB8AC3E}">
        <p14:creationId xmlns:p14="http://schemas.microsoft.com/office/powerpoint/2010/main" val="2945011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Subtitle 2">
            <a:extLst>
              <a:ext uri="{FF2B5EF4-FFF2-40B4-BE49-F238E27FC236}">
                <a16:creationId xmlns:a16="http://schemas.microsoft.com/office/drawing/2014/main" xmlns="" id="{41BF7265-6660-F743-B6FB-C2154A9E78B6}"/>
              </a:ext>
            </a:extLst>
          </p:cNvPr>
          <p:cNvSpPr txBox="1">
            <a:spLocks/>
          </p:cNvSpPr>
          <p:nvPr/>
        </p:nvSpPr>
        <p:spPr>
          <a:xfrm>
            <a:off x="2803784" y="6858000"/>
            <a:ext cx="5490371"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14" name="TextBox 13">
            <a:extLst>
              <a:ext uri="{FF2B5EF4-FFF2-40B4-BE49-F238E27FC236}">
                <a16:creationId xmlns:a16="http://schemas.microsoft.com/office/drawing/2014/main" xmlns="" id="{E6BC6C44-F247-414F-963B-29E8E32B473F}"/>
              </a:ext>
            </a:extLst>
          </p:cNvPr>
          <p:cNvSpPr txBox="1"/>
          <p:nvPr/>
        </p:nvSpPr>
        <p:spPr>
          <a:xfrm>
            <a:off x="2924918" y="621166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21" name="Subtitle 2">
            <a:extLst>
              <a:ext uri="{FF2B5EF4-FFF2-40B4-BE49-F238E27FC236}">
                <a16:creationId xmlns:a16="http://schemas.microsoft.com/office/drawing/2014/main" xmlns="" id="{30C171A9-3A4B-1C4D-83B0-2FBB6CE452FA}"/>
              </a:ext>
            </a:extLst>
          </p:cNvPr>
          <p:cNvSpPr txBox="1">
            <a:spLocks/>
          </p:cNvSpPr>
          <p:nvPr/>
        </p:nvSpPr>
        <p:spPr>
          <a:xfrm>
            <a:off x="9259090" y="6858000"/>
            <a:ext cx="5490371"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22" name="TextBox 21">
            <a:extLst>
              <a:ext uri="{FF2B5EF4-FFF2-40B4-BE49-F238E27FC236}">
                <a16:creationId xmlns:a16="http://schemas.microsoft.com/office/drawing/2014/main" xmlns="" id="{14DA8521-C571-9248-B7BE-401DB833E311}"/>
              </a:ext>
            </a:extLst>
          </p:cNvPr>
          <p:cNvSpPr txBox="1"/>
          <p:nvPr/>
        </p:nvSpPr>
        <p:spPr>
          <a:xfrm>
            <a:off x="9380224" y="621166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25" name="Subtitle 2">
            <a:extLst>
              <a:ext uri="{FF2B5EF4-FFF2-40B4-BE49-F238E27FC236}">
                <a16:creationId xmlns:a16="http://schemas.microsoft.com/office/drawing/2014/main" xmlns="" id="{AAB94AFA-BD5F-F246-843B-428762F1707C}"/>
              </a:ext>
            </a:extLst>
          </p:cNvPr>
          <p:cNvSpPr txBox="1">
            <a:spLocks/>
          </p:cNvSpPr>
          <p:nvPr/>
        </p:nvSpPr>
        <p:spPr>
          <a:xfrm>
            <a:off x="15676296" y="6858000"/>
            <a:ext cx="5490371" cy="292741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4299"/>
              </a:lnSpc>
            </a:pPr>
            <a:r>
              <a:rPr lang="en-US" sz="2800" dirty="0">
                <a:solidFill>
                  <a:schemeClr val="tx1"/>
                </a:solidFill>
                <a:latin typeface="Roboto Light" panose="02000000000000000000" pitchFamily="2" charset="0"/>
                <a:ea typeface="Roboto Light" panose="02000000000000000000" pitchFamily="2" charset="0"/>
                <a:cs typeface="Lato" charset="0"/>
              </a:rPr>
              <a:t>Marketers must link the price to the real and perceived value of the product, but they also must take into account supply costs, seasonal discounts.</a:t>
            </a:r>
          </a:p>
        </p:txBody>
      </p:sp>
      <p:sp>
        <p:nvSpPr>
          <p:cNvPr id="26" name="TextBox 25">
            <a:extLst>
              <a:ext uri="{FF2B5EF4-FFF2-40B4-BE49-F238E27FC236}">
                <a16:creationId xmlns:a16="http://schemas.microsoft.com/office/drawing/2014/main" xmlns="" id="{78B59343-0304-034F-A299-05C4F93D28B6}"/>
              </a:ext>
            </a:extLst>
          </p:cNvPr>
          <p:cNvSpPr txBox="1"/>
          <p:nvPr/>
        </p:nvSpPr>
        <p:spPr>
          <a:xfrm>
            <a:off x="15797430" y="6211669"/>
            <a:ext cx="2934301" cy="646331"/>
          </a:xfrm>
          <a:prstGeom prst="rect">
            <a:avLst/>
          </a:prstGeom>
          <a:noFill/>
        </p:spPr>
        <p:txBody>
          <a:bodyPr wrap="square" rtlCol="0">
            <a:spAutoFit/>
          </a:bodyPr>
          <a:lstStyle/>
          <a:p>
            <a:r>
              <a:rPr lang="en-US" b="1" dirty="0">
                <a:solidFill>
                  <a:schemeClr val="tx2"/>
                </a:solidFill>
                <a:latin typeface="Roboto" panose="02000000000000000000" pitchFamily="2" charset="0"/>
                <a:ea typeface="Roboto" panose="02000000000000000000" pitchFamily="2" charset="0"/>
                <a:cs typeface="Lato" charset="0"/>
              </a:rPr>
              <a:t>Title One</a:t>
            </a:r>
          </a:p>
        </p:txBody>
      </p:sp>
      <p:sp>
        <p:nvSpPr>
          <p:cNvPr id="27" name="Rectangle 26">
            <a:extLst>
              <a:ext uri="{FF2B5EF4-FFF2-40B4-BE49-F238E27FC236}">
                <a16:creationId xmlns:a16="http://schemas.microsoft.com/office/drawing/2014/main" xmlns="" id="{B8244879-CEE2-6243-9D1D-D93B616577EE}"/>
              </a:ext>
            </a:extLst>
          </p:cNvPr>
          <p:cNvSpPr/>
          <p:nvPr/>
        </p:nvSpPr>
        <p:spPr>
          <a:xfrm>
            <a:off x="2133600" y="676629"/>
            <a:ext cx="22244050" cy="22697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xmlns="" id="{C702C127-F95C-1742-BB70-35887440DB87}"/>
              </a:ext>
            </a:extLst>
          </p:cNvPr>
          <p:cNvSpPr txBox="1"/>
          <p:nvPr/>
        </p:nvSpPr>
        <p:spPr>
          <a:xfrm>
            <a:off x="2930662" y="1272919"/>
            <a:ext cx="15063424" cy="1107996"/>
          </a:xfrm>
          <a:prstGeom prst="rect">
            <a:avLst/>
          </a:prstGeom>
          <a:noFill/>
        </p:spPr>
        <p:txBody>
          <a:bodyPr wrap="square" rtlCol="0">
            <a:spAutoFit/>
          </a:bodyPr>
          <a:lstStyle/>
          <a:p>
            <a:r>
              <a:rPr lang="en-US" sz="6600" b="1" dirty="0">
                <a:solidFill>
                  <a:schemeClr val="bg1"/>
                </a:solidFill>
                <a:latin typeface="Roboto" panose="02000000000000000000" pitchFamily="2" charset="0"/>
                <a:ea typeface="Roboto" panose="02000000000000000000" pitchFamily="2" charset="0"/>
                <a:cs typeface="Lato" charset="0"/>
              </a:rPr>
              <a:t>IN TWO OR THREE COLUMNS</a:t>
            </a:r>
          </a:p>
        </p:txBody>
      </p:sp>
    </p:spTree>
    <p:extLst>
      <p:ext uri="{BB962C8B-B14F-4D97-AF65-F5344CB8AC3E}">
        <p14:creationId xmlns:p14="http://schemas.microsoft.com/office/powerpoint/2010/main" val="1736430122"/>
      </p:ext>
    </p:extLst>
  </p:cSld>
  <p:clrMapOvr>
    <a:masterClrMapping/>
  </p:clrMapOvr>
</p:sld>
</file>

<file path=ppt/theme/theme1.xml><?xml version="1.0" encoding="utf-8"?>
<a:theme xmlns:a="http://schemas.openxmlformats.org/drawingml/2006/main" name="Office Theme">
  <a:themeElements>
    <a:clrScheme name="NEW 01">
      <a:dk1>
        <a:srgbClr val="999999"/>
      </a:dk1>
      <a:lt1>
        <a:srgbClr val="FFFFFF"/>
      </a:lt1>
      <a:dk2>
        <a:srgbClr val="232C34"/>
      </a:dk2>
      <a:lt2>
        <a:srgbClr val="FFFFFF"/>
      </a:lt2>
      <a:accent1>
        <a:srgbClr val="E98756"/>
      </a:accent1>
      <a:accent2>
        <a:srgbClr val="EC694D"/>
      </a:accent2>
      <a:accent3>
        <a:srgbClr val="EF443A"/>
      </a:accent3>
      <a:accent4>
        <a:srgbClr val="3E3B3E"/>
      </a:accent4>
      <a:accent5>
        <a:srgbClr val="6C696C"/>
      </a:accent5>
      <a:accent6>
        <a:srgbClr val="D9D6D9"/>
      </a:accent6>
      <a:hlink>
        <a:srgbClr val="F6F7F6"/>
      </a:hlink>
      <a:folHlink>
        <a:srgbClr val="FFC000"/>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34276</TotalTime>
  <Words>1137</Words>
  <Application>Microsoft Macintosh PowerPoint</Application>
  <PresentationFormat>Custom</PresentationFormat>
  <Paragraphs>99</Paragraphs>
  <Slides>23</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23</vt:i4>
      </vt:variant>
    </vt:vector>
  </HeadingPairs>
  <TitlesOfParts>
    <vt:vector size="34" baseType="lpstr">
      <vt:lpstr>Calibri</vt:lpstr>
      <vt:lpstr>Calibri Light</vt:lpstr>
      <vt:lpstr>Gill Sans</vt:lpstr>
      <vt:lpstr>Lato</vt:lpstr>
      <vt:lpstr>Lato Black</vt:lpstr>
      <vt:lpstr>Lato Regular</vt:lpstr>
      <vt:lpstr>Open Sans Light</vt:lpstr>
      <vt:lpstr>Roboto</vt:lpstr>
      <vt:lpstr>Roboto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15.0034</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Presentations</dc:title>
  <dc:subject/>
  <dc:creator/>
  <cp:keywords/>
  <dc:description/>
  <cp:lastModifiedBy>Microsoft Office User</cp:lastModifiedBy>
  <cp:revision>8153</cp:revision>
  <dcterms:created xsi:type="dcterms:W3CDTF">2014-11-12T21:47:38Z</dcterms:created>
  <dcterms:modified xsi:type="dcterms:W3CDTF">2019-02-07T18:45:24Z</dcterms:modified>
  <cp:category/>
</cp:coreProperties>
</file>